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222"/>
    <a:srgbClr val="25B260"/>
    <a:srgbClr val="8D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68"/>
    <p:restoredTop sz="94558"/>
  </p:normalViewPr>
  <p:slideViewPr>
    <p:cSldViewPr snapToGrid="0" snapToObjects="1">
      <p:cViewPr varScale="1">
        <p:scale>
          <a:sx n="104" d="100"/>
          <a:sy n="104" d="100"/>
        </p:scale>
        <p:origin x="256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FAD21-198F-EA40-B0D2-9199D1D0E597}" type="datetimeFigureOut">
              <a:rPr lang="en-IE" smtClean="0"/>
              <a:t>23/03/2021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6F883-61B1-CC4F-89EA-150C02864D8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378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6F883-61B1-CC4F-89EA-150C02864D8A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01935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6F883-61B1-CC4F-89EA-150C02864D8A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5360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6F883-61B1-CC4F-89EA-150C02864D8A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297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6F883-61B1-CC4F-89EA-150C02864D8A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1559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6F883-61B1-CC4F-89EA-150C02864D8A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5302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6F883-61B1-CC4F-89EA-150C02864D8A}" type="slidenum">
              <a:rPr lang="en-IE" smtClean="0"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93603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6F883-61B1-CC4F-89EA-150C02864D8A}" type="slidenum">
              <a:rPr lang="en-IE" smtClean="0"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6369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6F883-61B1-CC4F-89EA-150C02864D8A}" type="slidenum">
              <a:rPr lang="en-IE" smtClean="0"/>
              <a:t>22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677106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6F883-61B1-CC4F-89EA-150C02864D8A}" type="slidenum">
              <a:rPr lang="en-IE" smtClean="0"/>
              <a:t>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0361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6F883-61B1-CC4F-89EA-150C02864D8A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5184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6F883-61B1-CC4F-89EA-150C02864D8A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85362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6F883-61B1-CC4F-89EA-150C02864D8A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7328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6F883-61B1-CC4F-89EA-150C02864D8A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2268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6F883-61B1-CC4F-89EA-150C02864D8A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453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6F883-61B1-CC4F-89EA-150C02864D8A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5435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6F883-61B1-CC4F-89EA-150C02864D8A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9255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26F883-61B1-CC4F-89EA-150C02864D8A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835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0672-111C-D140-BD4E-BC4A218C3686}" type="datetimeFigureOut">
              <a:rPr lang="en-IE" smtClean="0"/>
              <a:t>23/03/2021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4643-CA88-EA47-9941-3A388858AA6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170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0672-111C-D140-BD4E-BC4A218C3686}" type="datetimeFigureOut">
              <a:rPr lang="en-IE" smtClean="0"/>
              <a:t>23/03/2021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4643-CA88-EA47-9941-3A388858AA6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908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0672-111C-D140-BD4E-BC4A218C3686}" type="datetimeFigureOut">
              <a:rPr lang="en-IE" smtClean="0"/>
              <a:t>23/03/2021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4643-CA88-EA47-9941-3A388858AA6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5372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0672-111C-D140-BD4E-BC4A218C3686}" type="datetimeFigureOut">
              <a:rPr lang="en-IE" smtClean="0"/>
              <a:t>23/03/2021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4643-CA88-EA47-9941-3A388858AA6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717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0672-111C-D140-BD4E-BC4A218C3686}" type="datetimeFigureOut">
              <a:rPr lang="en-IE" smtClean="0"/>
              <a:t>23/03/2021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4643-CA88-EA47-9941-3A388858AA6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639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0672-111C-D140-BD4E-BC4A218C3686}" type="datetimeFigureOut">
              <a:rPr lang="en-IE" smtClean="0"/>
              <a:t>23/03/2021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4643-CA88-EA47-9941-3A388858AA6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277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0672-111C-D140-BD4E-BC4A218C3686}" type="datetimeFigureOut">
              <a:rPr lang="en-IE" smtClean="0"/>
              <a:t>23/03/2021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4643-CA88-EA47-9941-3A388858AA6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856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0672-111C-D140-BD4E-BC4A218C3686}" type="datetimeFigureOut">
              <a:rPr lang="en-IE" smtClean="0"/>
              <a:t>23/03/2021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4643-CA88-EA47-9941-3A388858AA6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37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0672-111C-D140-BD4E-BC4A218C3686}" type="datetimeFigureOut">
              <a:rPr lang="en-IE" smtClean="0"/>
              <a:t>23/03/2021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4643-CA88-EA47-9941-3A388858AA6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743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0672-111C-D140-BD4E-BC4A218C3686}" type="datetimeFigureOut">
              <a:rPr lang="en-IE" smtClean="0"/>
              <a:t>23/03/2021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4643-CA88-EA47-9941-3A388858AA6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368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40672-111C-D140-BD4E-BC4A218C3686}" type="datetimeFigureOut">
              <a:rPr lang="en-IE" smtClean="0"/>
              <a:t>23/03/2021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4643-CA88-EA47-9941-3A388858AA6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270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40672-111C-D140-BD4E-BC4A218C3686}" type="datetimeFigureOut">
              <a:rPr lang="en-IE" smtClean="0"/>
              <a:t>23/03/2021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4643-CA88-EA47-9941-3A388858AA6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738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AC6A7D8-3737-A841-BE25-939DF5211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A green and white sign&#10;&#10;Description automatically generated with low confidence">
            <a:extLst>
              <a:ext uri="{FF2B5EF4-FFF2-40B4-BE49-F238E27FC236}">
                <a16:creationId xmlns:a16="http://schemas.microsoft.com/office/drawing/2014/main" id="{DEBCF73C-DD0B-0245-AC96-EDDDD6E33F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" y="3731342"/>
            <a:ext cx="9272989" cy="322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00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Na </a:t>
            </a:r>
            <a:r>
              <a:rPr lang="en-IE" sz="2800" b="1" dirty="0" err="1"/>
              <a:t>bunuimhreacha</a:t>
            </a:r>
            <a:r>
              <a:rPr lang="en-IE" sz="2800" b="1" dirty="0"/>
              <a:t> + </a:t>
            </a:r>
            <a:r>
              <a:rPr lang="en-IE" sz="2800" b="1" dirty="0" err="1"/>
              <a:t>consain</a:t>
            </a:r>
            <a:r>
              <a:rPr lang="en-IE" sz="2800" b="1" dirty="0"/>
              <a:t> 1–10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/>
              <a:t>1+ _______</a:t>
            </a:r>
          </a:p>
          <a:p>
            <a:endParaRPr lang="en-IE" sz="2000" dirty="0"/>
          </a:p>
          <a:p>
            <a:r>
              <a:rPr lang="en-IE" sz="2000" dirty="0"/>
              <a:t>(2–6) + </a:t>
            </a:r>
            <a:r>
              <a:rPr lang="en-IE" sz="2000" dirty="0" err="1"/>
              <a:t>séimhiú</a:t>
            </a:r>
            <a:endParaRPr lang="en-IE" sz="2000" dirty="0"/>
          </a:p>
          <a:p>
            <a:endParaRPr lang="en-IE" sz="2000" dirty="0"/>
          </a:p>
          <a:p>
            <a:r>
              <a:rPr lang="en-IE" sz="2000" dirty="0"/>
              <a:t>(7– 10) + </a:t>
            </a:r>
            <a:r>
              <a:rPr lang="en-IE" sz="2000" dirty="0" err="1"/>
              <a:t>urú</a:t>
            </a:r>
            <a:endParaRPr lang="en-IE" sz="2000" dirty="0"/>
          </a:p>
        </p:txBody>
      </p:sp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5AB2611A-4E2A-994B-9FA1-66AC16AA97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6757" y="1607575"/>
            <a:ext cx="2327309" cy="471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22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Na </a:t>
            </a:r>
            <a:r>
              <a:rPr lang="en-IE" sz="2800" b="1" dirty="0" err="1"/>
              <a:t>bunuimhreacha</a:t>
            </a:r>
            <a:r>
              <a:rPr lang="en-IE" sz="2800" b="1" dirty="0"/>
              <a:t> + </a:t>
            </a:r>
            <a:r>
              <a:rPr lang="en-IE" sz="2800" b="1" dirty="0" err="1"/>
              <a:t>consain</a:t>
            </a:r>
            <a:r>
              <a:rPr lang="en-IE" sz="2800" b="1" dirty="0"/>
              <a:t> 1–10: </a:t>
            </a:r>
            <a:r>
              <a:rPr lang="en-IE" sz="2800" b="1" dirty="0" err="1"/>
              <a:t>tasc</a:t>
            </a:r>
            <a:endParaRPr lang="en-IE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/>
              <a:t>Scríobh</a:t>
            </a:r>
            <a:r>
              <a:rPr lang="en-IE" sz="2000" dirty="0"/>
              <a:t> </a:t>
            </a:r>
            <a:r>
              <a:rPr lang="en-IE" sz="2000" dirty="0" err="1"/>
              <a:t>amach</a:t>
            </a:r>
            <a:r>
              <a:rPr lang="en-IE" sz="2000" dirty="0"/>
              <a:t> </a:t>
            </a:r>
            <a:r>
              <a:rPr lang="en-IE" sz="2000" dirty="0" err="1"/>
              <a:t>na</a:t>
            </a:r>
            <a:r>
              <a:rPr lang="en-IE" sz="2000" dirty="0"/>
              <a:t> </a:t>
            </a:r>
            <a:r>
              <a:rPr lang="en-IE" sz="2000" dirty="0" err="1"/>
              <a:t>frásaí</a:t>
            </a:r>
            <a:r>
              <a:rPr lang="en-IE" sz="2000" dirty="0"/>
              <a:t> </a:t>
            </a:r>
            <a:r>
              <a:rPr lang="en-IE" sz="2000" dirty="0" err="1"/>
              <a:t>seo</a:t>
            </a:r>
            <a:r>
              <a:rPr lang="en-IE" sz="2000" dirty="0"/>
              <a:t> </a:t>
            </a:r>
            <a:r>
              <a:rPr lang="en-IE" sz="2000" dirty="0" err="1"/>
              <a:t>i</a:t>
            </a:r>
            <a:r>
              <a:rPr lang="en-IE" sz="2000" dirty="0"/>
              <a:t> do </a:t>
            </a:r>
            <a:r>
              <a:rPr lang="en-IE" sz="2000" dirty="0" err="1"/>
              <a:t>chóipleabhar</a:t>
            </a:r>
            <a:r>
              <a:rPr lang="en-IE" sz="2000" dirty="0"/>
              <a:t>:</a:t>
            </a:r>
          </a:p>
          <a:p>
            <a:endParaRPr lang="en-IE" sz="2000" dirty="0"/>
          </a:p>
          <a:p>
            <a:r>
              <a:rPr lang="en-IE" sz="2000" i="1" dirty="0" err="1"/>
              <a:t>Sampla</a:t>
            </a:r>
            <a:r>
              <a:rPr lang="en-IE" sz="2000" i="1" dirty="0"/>
              <a:t>: 3 + </a:t>
            </a:r>
            <a:r>
              <a:rPr lang="en-IE" sz="2000" i="1" dirty="0" err="1"/>
              <a:t>capall</a:t>
            </a:r>
            <a:r>
              <a:rPr lang="en-IE" sz="2000" i="1" dirty="0"/>
              <a:t> = </a:t>
            </a:r>
            <a:r>
              <a:rPr lang="en-IE" sz="2000" i="1" dirty="0" err="1"/>
              <a:t>trí</a:t>
            </a:r>
            <a:r>
              <a:rPr lang="en-IE" sz="2000" i="1" dirty="0"/>
              <a:t> </a:t>
            </a:r>
            <a:r>
              <a:rPr lang="en-IE" sz="2000" i="1" dirty="0" err="1"/>
              <a:t>chapall</a:t>
            </a:r>
            <a:endParaRPr lang="en-IE" sz="2000" i="1" dirty="0"/>
          </a:p>
          <a:p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4 + bord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5 + </a:t>
            </a:r>
            <a:r>
              <a:rPr lang="en-IE" sz="2000" dirty="0" err="1"/>
              <a:t>peann</a:t>
            </a:r>
            <a:r>
              <a:rPr lang="en-IE" sz="2000" dirty="0"/>
              <a:t> </a:t>
            </a:r>
            <a:r>
              <a:rPr lang="en-IE" sz="2000" dirty="0" err="1"/>
              <a:t>luaidhe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8 + </a:t>
            </a:r>
            <a:r>
              <a:rPr lang="en-IE" sz="2000" dirty="0" err="1"/>
              <a:t>geansaí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7 + </a:t>
            </a:r>
            <a:r>
              <a:rPr lang="en-IE" sz="2000" dirty="0" err="1"/>
              <a:t>cás</a:t>
            </a:r>
            <a:r>
              <a:rPr lang="en-IE" sz="2000" dirty="0"/>
              <a:t> </a:t>
            </a:r>
            <a:r>
              <a:rPr lang="en-IE" sz="2000" dirty="0" err="1"/>
              <a:t>peann</a:t>
            </a:r>
            <a:r>
              <a:rPr lang="en-IE" sz="2000" dirty="0"/>
              <a:t> </a:t>
            </a:r>
            <a:r>
              <a:rPr lang="en-IE" sz="2000" dirty="0" err="1"/>
              <a:t>luaidhe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2 + </a:t>
            </a:r>
            <a:r>
              <a:rPr lang="en-IE" sz="2000" dirty="0" err="1"/>
              <a:t>clár</a:t>
            </a:r>
            <a:r>
              <a:rPr lang="en-IE" sz="2000" dirty="0"/>
              <a:t> </a:t>
            </a:r>
            <a:r>
              <a:rPr lang="en-IE" sz="2000" dirty="0" err="1"/>
              <a:t>bán</a:t>
            </a:r>
            <a:endParaRPr lang="en-IE" sz="2000" dirty="0"/>
          </a:p>
        </p:txBody>
      </p:sp>
      <p:pic>
        <p:nvPicPr>
          <p:cNvPr id="6" name="Picture 5" descr="A cartoon of a person&#10;&#10;Description automatically generated with low confidence">
            <a:extLst>
              <a:ext uri="{FF2B5EF4-FFF2-40B4-BE49-F238E27FC236}">
                <a16:creationId xmlns:a16="http://schemas.microsoft.com/office/drawing/2014/main" id="{C6403812-89C7-3E4E-AF2D-43ACD6D6A5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382242" y="939921"/>
            <a:ext cx="1621382" cy="542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06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Na </a:t>
            </a:r>
            <a:r>
              <a:rPr lang="en-IE" sz="2800" b="1" dirty="0" err="1"/>
              <a:t>bunuimhreacha</a:t>
            </a:r>
            <a:r>
              <a:rPr lang="en-IE" sz="2800" b="1" dirty="0"/>
              <a:t> + </a:t>
            </a:r>
            <a:r>
              <a:rPr lang="en-IE" sz="2800" b="1" dirty="0" err="1"/>
              <a:t>guta</a:t>
            </a:r>
            <a:r>
              <a:rPr lang="en-IE" sz="2800" b="1" dirty="0"/>
              <a:t> 1–10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/>
              <a:t>1–6) + _______</a:t>
            </a:r>
          </a:p>
          <a:p>
            <a:endParaRPr lang="en-IE" sz="2000" dirty="0"/>
          </a:p>
          <a:p>
            <a:r>
              <a:rPr lang="en-IE" sz="2000" dirty="0"/>
              <a:t>(7–10) + n-</a:t>
            </a:r>
          </a:p>
        </p:txBody>
      </p:sp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075F76D5-653D-794B-A93D-2A72088DAB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6659" y="1607575"/>
            <a:ext cx="2327640" cy="476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79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Na </a:t>
            </a:r>
            <a:r>
              <a:rPr lang="en-IE" sz="2800" b="1" dirty="0" err="1"/>
              <a:t>bunuimhreacha</a:t>
            </a:r>
            <a:r>
              <a:rPr lang="en-IE" sz="2800" b="1" dirty="0"/>
              <a:t> + </a:t>
            </a:r>
            <a:r>
              <a:rPr lang="en-IE" sz="2800" b="1" dirty="0" err="1"/>
              <a:t>guta</a:t>
            </a:r>
            <a:r>
              <a:rPr lang="en-IE" sz="2800" b="1" dirty="0"/>
              <a:t> 1–10: </a:t>
            </a:r>
            <a:r>
              <a:rPr lang="en-IE" sz="2800" b="1" dirty="0" err="1"/>
              <a:t>tasc</a:t>
            </a:r>
            <a:endParaRPr lang="en-IE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/>
              <a:t>Scríobh</a:t>
            </a:r>
            <a:r>
              <a:rPr lang="en-IE" sz="2000" dirty="0"/>
              <a:t> </a:t>
            </a:r>
            <a:r>
              <a:rPr lang="en-IE" sz="2000" dirty="0" err="1"/>
              <a:t>amach</a:t>
            </a:r>
            <a:r>
              <a:rPr lang="en-IE" sz="2000" dirty="0"/>
              <a:t> </a:t>
            </a:r>
            <a:r>
              <a:rPr lang="en-IE" sz="2000" dirty="0" err="1"/>
              <a:t>na</a:t>
            </a:r>
            <a:r>
              <a:rPr lang="en-IE" sz="2000" dirty="0"/>
              <a:t> </a:t>
            </a:r>
            <a:r>
              <a:rPr lang="en-IE" sz="2000" dirty="0" err="1"/>
              <a:t>frásaí</a:t>
            </a:r>
            <a:r>
              <a:rPr lang="en-IE" sz="2000" dirty="0"/>
              <a:t> </a:t>
            </a:r>
            <a:r>
              <a:rPr lang="en-IE" sz="2000" dirty="0" err="1"/>
              <a:t>seo</a:t>
            </a:r>
            <a:r>
              <a:rPr lang="en-IE" sz="2000" dirty="0"/>
              <a:t> </a:t>
            </a:r>
            <a:r>
              <a:rPr lang="en-IE" sz="2000" dirty="0" err="1"/>
              <a:t>i</a:t>
            </a:r>
            <a:r>
              <a:rPr lang="en-IE" sz="2000" dirty="0"/>
              <a:t> do </a:t>
            </a:r>
            <a:r>
              <a:rPr lang="en-IE" sz="2000" dirty="0" err="1"/>
              <a:t>chóipleabhar</a:t>
            </a:r>
            <a:r>
              <a:rPr lang="en-IE" sz="2000" dirty="0"/>
              <a:t>:</a:t>
            </a:r>
          </a:p>
          <a:p>
            <a:endParaRPr lang="en-IE" sz="2000" dirty="0"/>
          </a:p>
          <a:p>
            <a:r>
              <a:rPr lang="en-IE" sz="2000" i="1" dirty="0" err="1"/>
              <a:t>Sampla</a:t>
            </a:r>
            <a:r>
              <a:rPr lang="en-IE" sz="2000" i="1" dirty="0"/>
              <a:t>: 7 + </a:t>
            </a:r>
            <a:r>
              <a:rPr lang="en-IE" sz="2000" i="1" dirty="0" err="1"/>
              <a:t>úll</a:t>
            </a:r>
            <a:r>
              <a:rPr lang="en-IE" sz="2000" i="1" dirty="0"/>
              <a:t> = </a:t>
            </a:r>
            <a:r>
              <a:rPr lang="en-IE" sz="2000" i="1" dirty="0" err="1"/>
              <a:t>seacht</a:t>
            </a:r>
            <a:r>
              <a:rPr lang="en-IE" sz="2000" i="1" dirty="0"/>
              <a:t> n-</a:t>
            </a:r>
            <a:r>
              <a:rPr lang="en-IE" sz="2000" i="1" dirty="0" err="1"/>
              <a:t>úll</a:t>
            </a:r>
            <a:endParaRPr lang="en-IE" sz="2000" i="1" dirty="0"/>
          </a:p>
          <a:p>
            <a:pPr marL="914400" lvl="1" indent="-457200">
              <a:buFont typeface="+mj-lt"/>
              <a:buAutoNum type="arabicPeriod"/>
            </a:pP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4 + </a:t>
            </a:r>
            <a:r>
              <a:rPr lang="en-IE" sz="2000" dirty="0" err="1"/>
              <a:t>aibhsitheoir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5 + </a:t>
            </a:r>
            <a:r>
              <a:rPr lang="en-IE" sz="2000" dirty="0" err="1"/>
              <a:t>úll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8 + </a:t>
            </a:r>
            <a:r>
              <a:rPr lang="en-IE" sz="2000" dirty="0" err="1"/>
              <a:t>ábhar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7 + </a:t>
            </a:r>
            <a:r>
              <a:rPr lang="en-IE" sz="2000" dirty="0" err="1"/>
              <a:t>éide</a:t>
            </a:r>
            <a:r>
              <a:rPr lang="en-IE" sz="2000" dirty="0"/>
              <a:t> </a:t>
            </a:r>
            <a:r>
              <a:rPr lang="en-IE" sz="2000" dirty="0" err="1"/>
              <a:t>scoile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2 + </a:t>
            </a:r>
            <a:r>
              <a:rPr lang="en-IE" sz="2000" dirty="0" err="1"/>
              <a:t>ábhar</a:t>
            </a:r>
            <a:endParaRPr lang="en-IE" sz="2000" dirty="0"/>
          </a:p>
        </p:txBody>
      </p:sp>
      <p:pic>
        <p:nvPicPr>
          <p:cNvPr id="6" name="Picture 5" descr="A cartoon of a person&#10;&#10;Description automatically generated with low confidence">
            <a:extLst>
              <a:ext uri="{FF2B5EF4-FFF2-40B4-BE49-F238E27FC236}">
                <a16:creationId xmlns:a16="http://schemas.microsoft.com/office/drawing/2014/main" id="{DB260785-B120-D24B-AB6A-3FE71F8A4B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382242" y="939921"/>
            <a:ext cx="1621382" cy="542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63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An </a:t>
            </a:r>
            <a:r>
              <a:rPr lang="en-IE" sz="2800" b="1" dirty="0" err="1"/>
              <a:t>aimsir</a:t>
            </a:r>
            <a:r>
              <a:rPr lang="en-IE" sz="2800" b="1" dirty="0"/>
              <a:t> </a:t>
            </a:r>
            <a:r>
              <a:rPr lang="en-IE" sz="2800" b="1" dirty="0" err="1"/>
              <a:t>láithreach</a:t>
            </a:r>
            <a:r>
              <a:rPr lang="en-IE" sz="2800" b="1" dirty="0"/>
              <a:t> – </a:t>
            </a:r>
            <a:r>
              <a:rPr lang="en-IE" sz="2800" b="1" dirty="0" err="1"/>
              <a:t>briathra</a:t>
            </a:r>
            <a:r>
              <a:rPr lang="en-IE" sz="2800" b="1" dirty="0"/>
              <a:t> </a:t>
            </a:r>
            <a:r>
              <a:rPr lang="en-IE" sz="2800" b="1" dirty="0" err="1"/>
              <a:t>gearra</a:t>
            </a:r>
            <a:r>
              <a:rPr lang="en-IE" sz="2800" b="1" dirty="0"/>
              <a:t>, </a:t>
            </a:r>
            <a:r>
              <a:rPr lang="en-IE" sz="2800" b="1" dirty="0" err="1"/>
              <a:t>caola</a:t>
            </a:r>
            <a:endParaRPr lang="en-IE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/>
              <a:t>Cuir</a:t>
            </a:r>
            <a:r>
              <a:rPr lang="en-IE" sz="2000" dirty="0"/>
              <a:t> </a:t>
            </a:r>
            <a:r>
              <a:rPr lang="en-IE" sz="2000" dirty="0" err="1"/>
              <a:t>na</a:t>
            </a:r>
            <a:r>
              <a:rPr lang="en-IE" sz="2000" dirty="0"/>
              <a:t> </a:t>
            </a:r>
            <a:r>
              <a:rPr lang="en-IE" sz="2000" dirty="0" err="1"/>
              <a:t>deirí</a:t>
            </a:r>
            <a:r>
              <a:rPr lang="en-IE" sz="2000" dirty="0"/>
              <a:t> </a:t>
            </a:r>
            <a:r>
              <a:rPr lang="en-IE" sz="2000" dirty="0" err="1"/>
              <a:t>seo</a:t>
            </a:r>
            <a:r>
              <a:rPr lang="en-IE" sz="2000" dirty="0"/>
              <a:t> </a:t>
            </a:r>
            <a:r>
              <a:rPr lang="en-IE" sz="2000" dirty="0" err="1"/>
              <a:t>ar</a:t>
            </a:r>
            <a:r>
              <a:rPr lang="en-IE" sz="2000" dirty="0"/>
              <a:t> an </a:t>
            </a:r>
            <a:r>
              <a:rPr lang="en-IE" sz="2000" dirty="0" err="1"/>
              <a:t>mbriathar</a:t>
            </a:r>
            <a:r>
              <a:rPr lang="en-IE" sz="20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sz="2000" dirty="0"/>
              <a:t>-</a:t>
            </a:r>
            <a:r>
              <a:rPr lang="en-IE" sz="2000" dirty="0" err="1"/>
              <a:t>im</a:t>
            </a:r>
            <a:endParaRPr lang="en-IE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sz="2000" dirty="0"/>
              <a:t>-</a:t>
            </a:r>
            <a:r>
              <a:rPr lang="en-IE" sz="2000" dirty="0" err="1"/>
              <a:t>eann</a:t>
            </a:r>
            <a:r>
              <a:rPr lang="en-IE" sz="2000" dirty="0"/>
              <a:t> </a:t>
            </a:r>
            <a:r>
              <a:rPr lang="en-IE" sz="2000" dirty="0" err="1"/>
              <a:t>tú</a:t>
            </a:r>
            <a:r>
              <a:rPr lang="en-IE" sz="2000" dirty="0"/>
              <a:t>/</a:t>
            </a:r>
            <a:r>
              <a:rPr lang="en-IE" sz="2000" dirty="0" err="1"/>
              <a:t>sé</a:t>
            </a:r>
            <a:r>
              <a:rPr lang="en-IE" sz="2000" dirty="0"/>
              <a:t>/</a:t>
            </a:r>
            <a:r>
              <a:rPr lang="en-IE" sz="2000" dirty="0" err="1"/>
              <a:t>sí</a:t>
            </a:r>
            <a:r>
              <a:rPr lang="en-IE" sz="2000" dirty="0"/>
              <a:t>/</a:t>
            </a:r>
            <a:r>
              <a:rPr lang="en-IE" sz="2000" dirty="0" err="1"/>
              <a:t>sibh</a:t>
            </a:r>
            <a:r>
              <a:rPr lang="en-IE" sz="2000" dirty="0"/>
              <a:t>/</a:t>
            </a:r>
            <a:r>
              <a:rPr lang="en-IE" sz="2000" dirty="0" err="1"/>
              <a:t>siad</a:t>
            </a:r>
            <a:endParaRPr lang="en-IE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sz="2000" dirty="0"/>
              <a:t>-</a:t>
            </a:r>
            <a:r>
              <a:rPr lang="en-IE" sz="2000" dirty="0" err="1"/>
              <a:t>imid</a:t>
            </a:r>
            <a:endParaRPr lang="en-IE" sz="2000" dirty="0"/>
          </a:p>
        </p:txBody>
      </p:sp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A83DFD53-274D-9543-81E1-DFF87ABE09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6636" y="1607575"/>
            <a:ext cx="2861390" cy="485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58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An </a:t>
            </a:r>
            <a:r>
              <a:rPr lang="en-IE" sz="2800" b="1" dirty="0" err="1"/>
              <a:t>aimsir</a:t>
            </a:r>
            <a:r>
              <a:rPr lang="en-IE" sz="2800" b="1" dirty="0"/>
              <a:t> </a:t>
            </a:r>
            <a:r>
              <a:rPr lang="en-IE" sz="2800" b="1" dirty="0" err="1"/>
              <a:t>láithreach</a:t>
            </a:r>
            <a:r>
              <a:rPr lang="en-IE" sz="2800" b="1" dirty="0"/>
              <a:t> – </a:t>
            </a:r>
            <a:r>
              <a:rPr lang="en-IE" sz="2800" b="1" dirty="0" err="1"/>
              <a:t>briathra</a:t>
            </a:r>
            <a:r>
              <a:rPr lang="en-IE" sz="2800" b="1" dirty="0"/>
              <a:t> </a:t>
            </a:r>
            <a:r>
              <a:rPr lang="en-IE" sz="2800" b="1" dirty="0" err="1"/>
              <a:t>gearra</a:t>
            </a:r>
            <a:r>
              <a:rPr lang="en-IE" sz="2800" b="1" dirty="0"/>
              <a:t>, </a:t>
            </a:r>
            <a:r>
              <a:rPr lang="en-IE" sz="2800" b="1" dirty="0" err="1"/>
              <a:t>caola</a:t>
            </a:r>
            <a:r>
              <a:rPr lang="en-IE" sz="2800" b="1" dirty="0"/>
              <a:t>: </a:t>
            </a:r>
            <a:r>
              <a:rPr lang="en-IE" sz="2800" b="1" dirty="0" err="1"/>
              <a:t>tasc</a:t>
            </a:r>
            <a:endParaRPr lang="en-IE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/>
              <a:t>Cuir</a:t>
            </a:r>
            <a:r>
              <a:rPr lang="en-IE" sz="2000" dirty="0"/>
              <a:t> </a:t>
            </a:r>
            <a:r>
              <a:rPr lang="en-IE" sz="2000" dirty="0" err="1"/>
              <a:t>na</a:t>
            </a:r>
            <a:r>
              <a:rPr lang="en-IE" sz="2000" dirty="0"/>
              <a:t> </a:t>
            </a:r>
            <a:r>
              <a:rPr lang="en-IE" sz="2000" dirty="0" err="1"/>
              <a:t>briathra</a:t>
            </a:r>
            <a:r>
              <a:rPr lang="en-IE" sz="2000" dirty="0"/>
              <a:t> </a:t>
            </a:r>
            <a:r>
              <a:rPr lang="en-IE" sz="2000" dirty="0" err="1"/>
              <a:t>seo</a:t>
            </a:r>
            <a:r>
              <a:rPr lang="en-IE" sz="2000" dirty="0"/>
              <a:t> san </a:t>
            </a:r>
            <a:r>
              <a:rPr lang="en-IE" sz="2000" dirty="0" err="1"/>
              <a:t>aimsir</a:t>
            </a:r>
            <a:r>
              <a:rPr lang="en-IE" sz="2000" dirty="0"/>
              <a:t> </a:t>
            </a:r>
            <a:r>
              <a:rPr lang="en-IE" sz="2000" dirty="0" err="1"/>
              <a:t>láithreach</a:t>
            </a:r>
            <a:r>
              <a:rPr lang="en-IE" sz="2000" dirty="0"/>
              <a:t>:</a:t>
            </a:r>
          </a:p>
          <a:p>
            <a:endParaRPr lang="en-IE" sz="2000" dirty="0"/>
          </a:p>
          <a:p>
            <a:r>
              <a:rPr lang="en-IE" sz="2000" i="1" dirty="0" err="1"/>
              <a:t>Sampla</a:t>
            </a:r>
            <a:r>
              <a:rPr lang="en-IE" sz="2000" i="1" dirty="0"/>
              <a:t>: </a:t>
            </a:r>
            <a:r>
              <a:rPr lang="en-IE" sz="2000" i="1" dirty="0" err="1"/>
              <a:t>Éist</a:t>
            </a:r>
            <a:r>
              <a:rPr lang="en-IE" sz="2000" i="1" dirty="0"/>
              <a:t> + </a:t>
            </a:r>
            <a:r>
              <a:rPr lang="en-IE" sz="2000" i="1" dirty="0" err="1"/>
              <a:t>mé</a:t>
            </a:r>
            <a:r>
              <a:rPr lang="en-IE" sz="2000" i="1" dirty="0"/>
              <a:t> =  </a:t>
            </a:r>
            <a:r>
              <a:rPr lang="en-IE" sz="2000" i="1" dirty="0" err="1"/>
              <a:t>Éist</a:t>
            </a:r>
            <a:r>
              <a:rPr lang="en-IE" sz="2000" b="1" i="1" dirty="0" err="1">
                <a:solidFill>
                  <a:srgbClr val="FF0000"/>
                </a:solidFill>
              </a:rPr>
              <a:t>im</a:t>
            </a:r>
            <a:endParaRPr lang="en-IE" sz="2000" b="1" i="1" dirty="0">
              <a:solidFill>
                <a:srgbClr val="FF0000"/>
              </a:solidFill>
            </a:endParaRPr>
          </a:p>
          <a:p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Cuir</a:t>
            </a:r>
            <a:r>
              <a:rPr lang="en-IE" sz="2000" dirty="0"/>
              <a:t> + </a:t>
            </a:r>
            <a:r>
              <a:rPr lang="en-IE" sz="2000" dirty="0" err="1"/>
              <a:t>tú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Fill + </a:t>
            </a:r>
            <a:r>
              <a:rPr lang="en-IE" sz="2000" dirty="0" err="1"/>
              <a:t>siad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Bris + </a:t>
            </a:r>
            <a:r>
              <a:rPr lang="en-IE" sz="2000" dirty="0" err="1"/>
              <a:t>mé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Mill + </a:t>
            </a:r>
            <a:r>
              <a:rPr lang="en-IE" sz="2000" dirty="0" err="1"/>
              <a:t>sí</a:t>
            </a:r>
            <a:endParaRPr lang="en-IE" sz="2000" dirty="0"/>
          </a:p>
        </p:txBody>
      </p:sp>
      <p:pic>
        <p:nvPicPr>
          <p:cNvPr id="6" name="Picture 5" descr="A cartoon of a person&#10;&#10;Description automatically generated with low confidence">
            <a:extLst>
              <a:ext uri="{FF2B5EF4-FFF2-40B4-BE49-F238E27FC236}">
                <a16:creationId xmlns:a16="http://schemas.microsoft.com/office/drawing/2014/main" id="{9BEFEF46-0F91-DC46-876D-F2653E4775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382242" y="939921"/>
            <a:ext cx="1621382" cy="542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10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An </a:t>
            </a:r>
            <a:r>
              <a:rPr lang="en-IE" sz="2800" b="1" dirty="0" err="1"/>
              <a:t>aimsir</a:t>
            </a:r>
            <a:r>
              <a:rPr lang="en-IE" sz="2800" b="1" dirty="0"/>
              <a:t> </a:t>
            </a:r>
            <a:r>
              <a:rPr lang="en-IE" sz="2800" b="1" dirty="0" err="1"/>
              <a:t>láithreach</a:t>
            </a:r>
            <a:r>
              <a:rPr lang="en-IE" sz="2800" b="1" dirty="0"/>
              <a:t> – </a:t>
            </a:r>
            <a:r>
              <a:rPr lang="en-IE" sz="2800" b="1" dirty="0" err="1"/>
              <a:t>briathra</a:t>
            </a:r>
            <a:r>
              <a:rPr lang="en-IE" sz="2800" b="1" dirty="0"/>
              <a:t> </a:t>
            </a:r>
            <a:r>
              <a:rPr lang="en-IE" sz="2800" b="1" dirty="0" err="1"/>
              <a:t>gearra</a:t>
            </a:r>
            <a:r>
              <a:rPr lang="en-IE" sz="2800" b="1" dirty="0"/>
              <a:t>, </a:t>
            </a:r>
            <a:r>
              <a:rPr lang="en-IE" sz="2800" b="1" dirty="0" err="1"/>
              <a:t>leathana</a:t>
            </a:r>
            <a:endParaRPr lang="en-IE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/>
              <a:t>Cuir</a:t>
            </a:r>
            <a:r>
              <a:rPr lang="en-IE" sz="2000" dirty="0"/>
              <a:t> </a:t>
            </a:r>
            <a:r>
              <a:rPr lang="en-IE" sz="2000" dirty="0" err="1"/>
              <a:t>na</a:t>
            </a:r>
            <a:r>
              <a:rPr lang="en-IE" sz="2000" dirty="0"/>
              <a:t> </a:t>
            </a:r>
            <a:r>
              <a:rPr lang="en-IE" sz="2000" dirty="0" err="1"/>
              <a:t>deirí</a:t>
            </a:r>
            <a:r>
              <a:rPr lang="en-IE" sz="2000" dirty="0"/>
              <a:t> </a:t>
            </a:r>
            <a:r>
              <a:rPr lang="en-IE" sz="2000" dirty="0" err="1"/>
              <a:t>seo</a:t>
            </a:r>
            <a:r>
              <a:rPr lang="en-IE" sz="2000" dirty="0"/>
              <a:t> </a:t>
            </a:r>
            <a:r>
              <a:rPr lang="en-IE" sz="2000" dirty="0" err="1"/>
              <a:t>ar</a:t>
            </a:r>
            <a:r>
              <a:rPr lang="en-IE" sz="2000" dirty="0"/>
              <a:t> an </a:t>
            </a:r>
            <a:r>
              <a:rPr lang="en-IE" sz="2000" dirty="0" err="1"/>
              <a:t>mbriathar</a:t>
            </a:r>
            <a:r>
              <a:rPr lang="en-IE" sz="2000" dirty="0"/>
              <a:t>:</a:t>
            </a:r>
          </a:p>
          <a:p>
            <a:endParaRPr lang="en-IE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sz="2000" dirty="0"/>
              <a:t>-aim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sz="2000" dirty="0"/>
              <a:t>-</a:t>
            </a:r>
            <a:r>
              <a:rPr lang="en-IE" sz="2000" dirty="0" err="1"/>
              <a:t>ann</a:t>
            </a:r>
            <a:r>
              <a:rPr lang="en-IE" sz="2000" dirty="0"/>
              <a:t> </a:t>
            </a:r>
            <a:r>
              <a:rPr lang="en-IE" sz="2000" dirty="0" err="1"/>
              <a:t>tú</a:t>
            </a:r>
            <a:r>
              <a:rPr lang="en-IE" sz="2000" dirty="0"/>
              <a:t>/</a:t>
            </a:r>
            <a:r>
              <a:rPr lang="en-IE" sz="2000" dirty="0" err="1"/>
              <a:t>sé</a:t>
            </a:r>
            <a:r>
              <a:rPr lang="en-IE" sz="2000" dirty="0"/>
              <a:t>/</a:t>
            </a:r>
            <a:r>
              <a:rPr lang="en-IE" sz="2000" dirty="0" err="1"/>
              <a:t>sí</a:t>
            </a:r>
            <a:r>
              <a:rPr lang="en-IE" sz="2000" dirty="0"/>
              <a:t>/</a:t>
            </a:r>
            <a:r>
              <a:rPr lang="en-IE" sz="2000" dirty="0" err="1"/>
              <a:t>sibh</a:t>
            </a:r>
            <a:r>
              <a:rPr lang="en-IE" sz="2000" dirty="0"/>
              <a:t>/</a:t>
            </a:r>
            <a:r>
              <a:rPr lang="en-IE" sz="2000" dirty="0" err="1"/>
              <a:t>siad</a:t>
            </a:r>
            <a:endParaRPr lang="en-IE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sz="2000" dirty="0"/>
              <a:t>-</a:t>
            </a:r>
            <a:r>
              <a:rPr lang="en-IE" sz="2000" dirty="0" err="1"/>
              <a:t>aimid</a:t>
            </a:r>
            <a:endParaRPr lang="en-IE" sz="2000" dirty="0"/>
          </a:p>
        </p:txBody>
      </p:sp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F92EE1A-7E97-624E-84CC-7C9D030802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1090" y="1607575"/>
            <a:ext cx="2766936" cy="477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13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An </a:t>
            </a:r>
            <a:r>
              <a:rPr lang="en-IE" sz="2800" b="1" dirty="0" err="1"/>
              <a:t>aimsir</a:t>
            </a:r>
            <a:r>
              <a:rPr lang="en-IE" sz="2800" b="1" dirty="0"/>
              <a:t> </a:t>
            </a:r>
            <a:r>
              <a:rPr lang="en-IE" sz="2800" b="1" dirty="0" err="1"/>
              <a:t>láithreach</a:t>
            </a:r>
            <a:r>
              <a:rPr lang="en-IE" sz="2800" b="1" dirty="0"/>
              <a:t> – </a:t>
            </a:r>
            <a:r>
              <a:rPr lang="en-IE" sz="2800" b="1" dirty="0" err="1"/>
              <a:t>briathra</a:t>
            </a:r>
            <a:r>
              <a:rPr lang="en-IE" sz="2800" b="1" dirty="0"/>
              <a:t> </a:t>
            </a:r>
            <a:r>
              <a:rPr lang="en-IE" sz="2800" b="1" dirty="0" err="1"/>
              <a:t>gearra</a:t>
            </a:r>
            <a:r>
              <a:rPr lang="en-IE" sz="2800" b="1" dirty="0"/>
              <a:t>, </a:t>
            </a:r>
            <a:r>
              <a:rPr lang="en-IE" sz="2800" b="1" dirty="0" err="1"/>
              <a:t>leathana</a:t>
            </a:r>
            <a:r>
              <a:rPr lang="en-IE" sz="2800" b="1" dirty="0"/>
              <a:t>: </a:t>
            </a:r>
            <a:r>
              <a:rPr lang="en-IE" sz="2800" b="1" dirty="0" err="1"/>
              <a:t>tasc</a:t>
            </a:r>
            <a:endParaRPr lang="en-IE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/>
              <a:t>Cuir</a:t>
            </a:r>
            <a:r>
              <a:rPr lang="en-IE" sz="2000" dirty="0"/>
              <a:t> </a:t>
            </a:r>
            <a:r>
              <a:rPr lang="en-IE" sz="2000" dirty="0" err="1"/>
              <a:t>na</a:t>
            </a:r>
            <a:r>
              <a:rPr lang="en-IE" sz="2000" dirty="0"/>
              <a:t> </a:t>
            </a:r>
            <a:r>
              <a:rPr lang="en-IE" sz="2000" dirty="0" err="1"/>
              <a:t>briathra</a:t>
            </a:r>
            <a:r>
              <a:rPr lang="en-IE" sz="2000" dirty="0"/>
              <a:t> </a:t>
            </a:r>
            <a:r>
              <a:rPr lang="en-IE" sz="2000" dirty="0" err="1"/>
              <a:t>seo</a:t>
            </a:r>
            <a:r>
              <a:rPr lang="en-IE" sz="2000" dirty="0"/>
              <a:t> san </a:t>
            </a:r>
            <a:r>
              <a:rPr lang="en-IE" sz="2000" dirty="0" err="1"/>
              <a:t>aimsir</a:t>
            </a:r>
            <a:r>
              <a:rPr lang="en-IE" sz="2000" dirty="0"/>
              <a:t> </a:t>
            </a:r>
            <a:r>
              <a:rPr lang="en-IE" sz="2000" dirty="0" err="1"/>
              <a:t>láithreach</a:t>
            </a:r>
            <a:r>
              <a:rPr lang="en-IE" sz="2000" dirty="0"/>
              <a:t>:</a:t>
            </a:r>
          </a:p>
          <a:p>
            <a:endParaRPr lang="en-IE" sz="2000" dirty="0"/>
          </a:p>
          <a:p>
            <a:r>
              <a:rPr lang="en-IE" sz="2000" i="1" dirty="0" err="1"/>
              <a:t>Sampla</a:t>
            </a:r>
            <a:r>
              <a:rPr lang="en-IE" sz="2000" i="1" dirty="0"/>
              <a:t>: </a:t>
            </a:r>
            <a:r>
              <a:rPr lang="en-IE" sz="2000" i="1" dirty="0" err="1"/>
              <a:t>ól</a:t>
            </a:r>
            <a:r>
              <a:rPr lang="en-IE" sz="2000" i="1" dirty="0"/>
              <a:t> + </a:t>
            </a:r>
            <a:r>
              <a:rPr lang="en-IE" sz="2000" i="1" dirty="0" err="1"/>
              <a:t>mé</a:t>
            </a:r>
            <a:r>
              <a:rPr lang="en-IE" sz="2000" i="1" dirty="0"/>
              <a:t> = </a:t>
            </a:r>
            <a:r>
              <a:rPr lang="en-IE" sz="2000" i="1" dirty="0" err="1"/>
              <a:t>ól</a:t>
            </a:r>
            <a:r>
              <a:rPr lang="en-IE" sz="2000" b="1" i="1" dirty="0" err="1">
                <a:solidFill>
                  <a:srgbClr val="FF0000"/>
                </a:solidFill>
              </a:rPr>
              <a:t>aim</a:t>
            </a:r>
            <a:endParaRPr lang="en-IE" sz="2000" b="1" i="1" dirty="0">
              <a:solidFill>
                <a:srgbClr val="FF0000"/>
              </a:solidFill>
            </a:endParaRPr>
          </a:p>
          <a:p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gearr</a:t>
            </a:r>
            <a:r>
              <a:rPr lang="en-IE" sz="2000" dirty="0"/>
              <a:t> + </a:t>
            </a:r>
            <a:r>
              <a:rPr lang="en-IE" sz="2000" dirty="0" err="1"/>
              <a:t>tú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fan + </a:t>
            </a:r>
            <a:r>
              <a:rPr lang="en-IE" sz="2000" dirty="0" err="1"/>
              <a:t>siad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cíor</a:t>
            </a:r>
            <a:r>
              <a:rPr lang="en-IE" sz="2000" dirty="0"/>
              <a:t> + </a:t>
            </a:r>
            <a:r>
              <a:rPr lang="en-IE" sz="2000" dirty="0" err="1"/>
              <a:t>mé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scuab</a:t>
            </a:r>
            <a:r>
              <a:rPr lang="en-IE" sz="2000" dirty="0"/>
              <a:t> + </a:t>
            </a:r>
            <a:r>
              <a:rPr lang="en-IE" sz="2000" dirty="0" err="1"/>
              <a:t>sé</a:t>
            </a:r>
            <a:endParaRPr lang="en-IE" sz="2000" dirty="0"/>
          </a:p>
        </p:txBody>
      </p:sp>
      <p:pic>
        <p:nvPicPr>
          <p:cNvPr id="6" name="Picture 5" descr="A cartoon of a person&#10;&#10;Description automatically generated with low confidence">
            <a:extLst>
              <a:ext uri="{FF2B5EF4-FFF2-40B4-BE49-F238E27FC236}">
                <a16:creationId xmlns:a16="http://schemas.microsoft.com/office/drawing/2014/main" id="{19406D0F-AC31-1949-BF9A-062E73A995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440540" y="1135117"/>
            <a:ext cx="1563083" cy="523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3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An </a:t>
            </a:r>
            <a:r>
              <a:rPr lang="en-IE" sz="2800" b="1" dirty="0" err="1"/>
              <a:t>aimsir</a:t>
            </a:r>
            <a:r>
              <a:rPr lang="en-IE" sz="2800" b="1" dirty="0"/>
              <a:t> </a:t>
            </a:r>
            <a:r>
              <a:rPr lang="en-IE" sz="2800" b="1" dirty="0" err="1"/>
              <a:t>láithreach</a:t>
            </a:r>
            <a:r>
              <a:rPr lang="en-IE" sz="2800" b="1" dirty="0"/>
              <a:t> – </a:t>
            </a:r>
            <a:r>
              <a:rPr lang="en-IE" sz="2800" b="1" dirty="0" err="1"/>
              <a:t>briathra</a:t>
            </a:r>
            <a:r>
              <a:rPr lang="en-IE" sz="2800" b="1" dirty="0"/>
              <a:t> </a:t>
            </a:r>
            <a:r>
              <a:rPr lang="en-IE" sz="2800" b="1" dirty="0" err="1"/>
              <a:t>fada</a:t>
            </a:r>
            <a:r>
              <a:rPr lang="en-IE" sz="2800" b="1" dirty="0"/>
              <a:t>, </a:t>
            </a:r>
            <a:r>
              <a:rPr lang="en-IE" sz="2800" b="1" dirty="0" err="1"/>
              <a:t>caola</a:t>
            </a:r>
            <a:endParaRPr lang="en-IE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/>
              <a:t>Bain an “-</a:t>
            </a:r>
            <a:r>
              <a:rPr lang="en-IE" sz="2000" dirty="0" err="1"/>
              <a:t>igh</a:t>
            </a:r>
            <a:r>
              <a:rPr lang="en-IE" sz="2000" dirty="0"/>
              <a:t>”</a:t>
            </a:r>
          </a:p>
          <a:p>
            <a:endParaRPr lang="en-IE" sz="2000" dirty="0"/>
          </a:p>
          <a:p>
            <a:r>
              <a:rPr lang="en-IE" sz="2000" dirty="0" err="1"/>
              <a:t>Cuir</a:t>
            </a:r>
            <a:r>
              <a:rPr lang="en-IE" sz="2000" dirty="0"/>
              <a:t> </a:t>
            </a:r>
            <a:r>
              <a:rPr lang="en-IE" sz="2000" dirty="0" err="1"/>
              <a:t>na</a:t>
            </a:r>
            <a:r>
              <a:rPr lang="en-IE" sz="2000" dirty="0"/>
              <a:t> </a:t>
            </a:r>
            <a:r>
              <a:rPr lang="en-IE" sz="2000" dirty="0" err="1"/>
              <a:t>deirí</a:t>
            </a:r>
            <a:r>
              <a:rPr lang="en-IE" sz="2000" dirty="0"/>
              <a:t> </a:t>
            </a:r>
            <a:r>
              <a:rPr lang="en-IE" sz="2000" dirty="0" err="1"/>
              <a:t>seo</a:t>
            </a:r>
            <a:r>
              <a:rPr lang="en-IE" sz="2000" dirty="0"/>
              <a:t> </a:t>
            </a:r>
            <a:r>
              <a:rPr lang="en-IE" sz="2000" dirty="0" err="1"/>
              <a:t>ar</a:t>
            </a:r>
            <a:r>
              <a:rPr lang="en-IE" sz="2000" dirty="0"/>
              <a:t> an </a:t>
            </a:r>
            <a:r>
              <a:rPr lang="en-IE" sz="2000" dirty="0" err="1"/>
              <a:t>mbriathar</a:t>
            </a:r>
            <a:r>
              <a:rPr lang="en-IE" sz="2000" dirty="0"/>
              <a:t>:</a:t>
            </a:r>
          </a:p>
          <a:p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-</a:t>
            </a:r>
            <a:r>
              <a:rPr lang="en-IE" sz="2000" dirty="0" err="1"/>
              <a:t>ím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-</a:t>
            </a:r>
            <a:r>
              <a:rPr lang="en-IE" sz="2000" dirty="0" err="1"/>
              <a:t>íonn</a:t>
            </a:r>
            <a:r>
              <a:rPr lang="en-IE" sz="2000" dirty="0"/>
              <a:t> </a:t>
            </a:r>
            <a:r>
              <a:rPr lang="en-IE" sz="2000" dirty="0" err="1"/>
              <a:t>tú</a:t>
            </a:r>
            <a:r>
              <a:rPr lang="en-IE" sz="2000" dirty="0"/>
              <a:t>/</a:t>
            </a:r>
            <a:r>
              <a:rPr lang="en-IE" sz="2000" dirty="0" err="1"/>
              <a:t>sé</a:t>
            </a:r>
            <a:r>
              <a:rPr lang="en-IE" sz="2000" dirty="0"/>
              <a:t>/</a:t>
            </a:r>
            <a:r>
              <a:rPr lang="en-IE" sz="2000" dirty="0" err="1"/>
              <a:t>sí</a:t>
            </a:r>
            <a:r>
              <a:rPr lang="en-IE" sz="2000" dirty="0"/>
              <a:t>/</a:t>
            </a:r>
            <a:r>
              <a:rPr lang="en-IE" sz="2000" dirty="0" err="1"/>
              <a:t>sibh</a:t>
            </a:r>
            <a:r>
              <a:rPr lang="en-IE" sz="2000" dirty="0"/>
              <a:t>/</a:t>
            </a:r>
            <a:r>
              <a:rPr lang="en-IE" sz="2000" dirty="0" err="1"/>
              <a:t>siad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-</a:t>
            </a:r>
            <a:r>
              <a:rPr lang="en-IE" sz="2000" dirty="0" err="1"/>
              <a:t>ímid</a:t>
            </a:r>
            <a:endParaRPr lang="en-IE" sz="2000" dirty="0"/>
          </a:p>
        </p:txBody>
      </p:sp>
      <p:pic>
        <p:nvPicPr>
          <p:cNvPr id="3" name="Picture 2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6DFBD1EF-4972-FA42-ABDC-221EB694B0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1090" y="1607575"/>
            <a:ext cx="2766936" cy="477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42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An </a:t>
            </a:r>
            <a:r>
              <a:rPr lang="en-IE" sz="2800" b="1" dirty="0" err="1"/>
              <a:t>aimsir</a:t>
            </a:r>
            <a:r>
              <a:rPr lang="en-IE" sz="2800" b="1" dirty="0"/>
              <a:t> </a:t>
            </a:r>
            <a:r>
              <a:rPr lang="en-IE" sz="2800" b="1" dirty="0" err="1"/>
              <a:t>láithreach</a:t>
            </a:r>
            <a:r>
              <a:rPr lang="en-IE" sz="2800" b="1" dirty="0"/>
              <a:t> – </a:t>
            </a:r>
            <a:r>
              <a:rPr lang="en-IE" sz="2800" b="1" dirty="0" err="1"/>
              <a:t>briathra</a:t>
            </a:r>
            <a:r>
              <a:rPr lang="en-IE" sz="2800" b="1" dirty="0"/>
              <a:t> </a:t>
            </a:r>
            <a:r>
              <a:rPr lang="en-IE" sz="2800" b="1" dirty="0" err="1"/>
              <a:t>fada</a:t>
            </a:r>
            <a:r>
              <a:rPr lang="en-IE" sz="2800" b="1" dirty="0"/>
              <a:t>, </a:t>
            </a:r>
            <a:r>
              <a:rPr lang="en-IE" sz="2800" b="1" dirty="0" err="1"/>
              <a:t>caola</a:t>
            </a:r>
            <a:r>
              <a:rPr lang="en-IE" sz="2800" b="1" dirty="0"/>
              <a:t>: </a:t>
            </a:r>
            <a:r>
              <a:rPr lang="en-IE" sz="2800" b="1" dirty="0" err="1"/>
              <a:t>tasc</a:t>
            </a:r>
            <a:endParaRPr lang="en-IE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/>
              <a:t>Cuir</a:t>
            </a:r>
            <a:r>
              <a:rPr lang="en-IE" sz="2000" dirty="0"/>
              <a:t> </a:t>
            </a:r>
            <a:r>
              <a:rPr lang="en-IE" sz="2000" dirty="0" err="1"/>
              <a:t>na</a:t>
            </a:r>
            <a:r>
              <a:rPr lang="en-IE" sz="2000" dirty="0"/>
              <a:t> </a:t>
            </a:r>
            <a:r>
              <a:rPr lang="en-IE" sz="2000" dirty="0" err="1"/>
              <a:t>briathra</a:t>
            </a:r>
            <a:r>
              <a:rPr lang="en-IE" sz="2000" dirty="0"/>
              <a:t> </a:t>
            </a:r>
            <a:r>
              <a:rPr lang="en-IE" sz="2000" dirty="0" err="1"/>
              <a:t>seo</a:t>
            </a:r>
            <a:r>
              <a:rPr lang="en-IE" sz="2000" dirty="0"/>
              <a:t> san </a:t>
            </a:r>
            <a:r>
              <a:rPr lang="en-IE" sz="2000" dirty="0" err="1"/>
              <a:t>aimsir</a:t>
            </a:r>
            <a:r>
              <a:rPr lang="en-IE" sz="2000" dirty="0"/>
              <a:t> </a:t>
            </a:r>
            <a:r>
              <a:rPr lang="en-IE" sz="2000" dirty="0" err="1"/>
              <a:t>láithreach</a:t>
            </a:r>
            <a:r>
              <a:rPr lang="en-IE" sz="2000" dirty="0"/>
              <a:t>:</a:t>
            </a:r>
          </a:p>
          <a:p>
            <a:endParaRPr lang="en-IE" sz="2000" dirty="0"/>
          </a:p>
          <a:p>
            <a:r>
              <a:rPr lang="en-IE" sz="2000" i="1" dirty="0" err="1"/>
              <a:t>Sampla</a:t>
            </a:r>
            <a:r>
              <a:rPr lang="en-IE" sz="2000" i="1" dirty="0"/>
              <a:t>: </a:t>
            </a:r>
            <a:r>
              <a:rPr lang="en-IE" sz="2000" i="1" dirty="0" err="1"/>
              <a:t>Bailigh</a:t>
            </a:r>
            <a:r>
              <a:rPr lang="en-IE" sz="2000" i="1" dirty="0"/>
              <a:t> + </a:t>
            </a:r>
            <a:r>
              <a:rPr lang="en-IE" sz="2000" i="1" dirty="0" err="1"/>
              <a:t>mé</a:t>
            </a:r>
            <a:r>
              <a:rPr lang="en-IE" sz="2000" i="1" dirty="0"/>
              <a:t> =  </a:t>
            </a:r>
            <a:r>
              <a:rPr lang="en-IE" sz="2000" i="1" dirty="0" err="1"/>
              <a:t>Bail</a:t>
            </a:r>
            <a:r>
              <a:rPr lang="en-IE" sz="2000" b="1" i="1" dirty="0" err="1">
                <a:solidFill>
                  <a:srgbClr val="FF0000"/>
                </a:solidFill>
              </a:rPr>
              <a:t>ím</a:t>
            </a:r>
            <a:endParaRPr lang="en-IE" sz="2000" b="1" i="1" dirty="0">
              <a:solidFill>
                <a:srgbClr val="FF0000"/>
              </a:solidFill>
            </a:endParaRPr>
          </a:p>
          <a:p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Éirigh</a:t>
            </a:r>
            <a:r>
              <a:rPr lang="en-IE" sz="2000" dirty="0"/>
              <a:t> + </a:t>
            </a:r>
            <a:r>
              <a:rPr lang="en-IE" sz="2000" dirty="0" err="1"/>
              <a:t>tú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Dúisigh</a:t>
            </a:r>
            <a:r>
              <a:rPr lang="en-IE" sz="2000" dirty="0"/>
              <a:t> + </a:t>
            </a:r>
            <a:r>
              <a:rPr lang="en-IE" sz="2000" dirty="0" err="1"/>
              <a:t>siad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Imigh</a:t>
            </a:r>
            <a:r>
              <a:rPr lang="en-IE" sz="2000" dirty="0"/>
              <a:t> + </a:t>
            </a:r>
            <a:r>
              <a:rPr lang="en-IE" sz="2000" dirty="0" err="1"/>
              <a:t>mé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Cóirigh</a:t>
            </a:r>
            <a:r>
              <a:rPr lang="en-IE" sz="2000" dirty="0"/>
              <a:t> + </a:t>
            </a:r>
            <a:r>
              <a:rPr lang="en-IE" sz="2000" dirty="0" err="1"/>
              <a:t>sí</a:t>
            </a:r>
            <a:endParaRPr lang="en-IE" sz="2000" dirty="0"/>
          </a:p>
        </p:txBody>
      </p:sp>
      <p:pic>
        <p:nvPicPr>
          <p:cNvPr id="6" name="Picture 5" descr="A cartoon of a person&#10;&#10;Description automatically generated with low confidence">
            <a:extLst>
              <a:ext uri="{FF2B5EF4-FFF2-40B4-BE49-F238E27FC236}">
                <a16:creationId xmlns:a16="http://schemas.microsoft.com/office/drawing/2014/main" id="{9344072E-19F5-3648-AD15-8DFF9052DC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382242" y="939921"/>
            <a:ext cx="1621382" cy="542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73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AC6A7D8-3737-A841-BE25-939DF5211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1CD02C82-010F-6F42-A28C-939CCC13DBC6}"/>
              </a:ext>
            </a:extLst>
          </p:cNvPr>
          <p:cNvGrpSpPr/>
          <p:nvPr/>
        </p:nvGrpSpPr>
        <p:grpSpPr>
          <a:xfrm>
            <a:off x="0" y="4717700"/>
            <a:ext cx="9144000" cy="685306"/>
            <a:chOff x="0" y="4277862"/>
            <a:chExt cx="9144000" cy="68530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A2403E8-3614-444C-A692-68363080939D}"/>
                </a:ext>
              </a:extLst>
            </p:cNvPr>
            <p:cNvSpPr/>
            <p:nvPr/>
          </p:nvSpPr>
          <p:spPr>
            <a:xfrm>
              <a:off x="0" y="4277862"/>
              <a:ext cx="9144000" cy="685306"/>
            </a:xfrm>
            <a:prstGeom prst="rect">
              <a:avLst/>
            </a:prstGeom>
            <a:solidFill>
              <a:srgbClr val="FFC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9BB6EFB-8F2D-984A-A160-60DCF581845C}"/>
                </a:ext>
              </a:extLst>
            </p:cNvPr>
            <p:cNvSpPr txBox="1"/>
            <p:nvPr/>
          </p:nvSpPr>
          <p:spPr>
            <a:xfrm>
              <a:off x="0" y="4328128"/>
              <a:ext cx="91439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E" sz="3200" b="1" dirty="0">
                  <a:solidFill>
                    <a:srgbClr val="25B260"/>
                  </a:solidFill>
                </a:rPr>
                <a:t>Grammar</a:t>
              </a:r>
            </a:p>
          </p:txBody>
        </p:sp>
      </p:grp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24D5203A-5C37-0540-B9C1-FC66307CA2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9796" y="3749635"/>
            <a:ext cx="824405" cy="81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90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An </a:t>
            </a:r>
            <a:r>
              <a:rPr lang="en-IE" sz="2800" b="1" dirty="0" err="1"/>
              <a:t>aimsir</a:t>
            </a:r>
            <a:r>
              <a:rPr lang="en-IE" sz="2800" b="1" dirty="0"/>
              <a:t> </a:t>
            </a:r>
            <a:r>
              <a:rPr lang="en-IE" sz="2800" b="1" dirty="0" err="1"/>
              <a:t>láithreach</a:t>
            </a:r>
            <a:r>
              <a:rPr lang="en-IE" sz="2800" b="1" dirty="0"/>
              <a:t> – </a:t>
            </a:r>
            <a:r>
              <a:rPr lang="en-IE" sz="2800" b="1" dirty="0" err="1"/>
              <a:t>briathra</a:t>
            </a:r>
            <a:r>
              <a:rPr lang="en-IE" sz="2800" b="1" dirty="0"/>
              <a:t> </a:t>
            </a:r>
            <a:r>
              <a:rPr lang="en-IE" sz="2800" b="1" dirty="0" err="1"/>
              <a:t>fada</a:t>
            </a:r>
            <a:r>
              <a:rPr lang="en-IE" sz="2800" b="1" dirty="0"/>
              <a:t>, </a:t>
            </a:r>
            <a:r>
              <a:rPr lang="en-IE" sz="2800" b="1" dirty="0" err="1"/>
              <a:t>leathana</a:t>
            </a:r>
            <a:endParaRPr lang="en-IE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/>
              <a:t>Bain an “-</a:t>
            </a:r>
            <a:r>
              <a:rPr lang="en-IE" sz="2000" dirty="0" err="1"/>
              <a:t>aigh</a:t>
            </a:r>
            <a:r>
              <a:rPr lang="en-IE" sz="2000" dirty="0"/>
              <a:t>”</a:t>
            </a:r>
          </a:p>
          <a:p>
            <a:endParaRPr lang="en-IE" sz="2000" dirty="0"/>
          </a:p>
          <a:p>
            <a:r>
              <a:rPr lang="en-IE" sz="2000" dirty="0" err="1"/>
              <a:t>Cuir</a:t>
            </a:r>
            <a:r>
              <a:rPr lang="en-IE" sz="2000" dirty="0"/>
              <a:t> </a:t>
            </a:r>
            <a:r>
              <a:rPr lang="en-IE" sz="2000" dirty="0" err="1"/>
              <a:t>na</a:t>
            </a:r>
            <a:r>
              <a:rPr lang="en-IE" sz="2000" dirty="0"/>
              <a:t> </a:t>
            </a:r>
            <a:r>
              <a:rPr lang="en-IE" sz="2000" dirty="0" err="1"/>
              <a:t>deirí</a:t>
            </a:r>
            <a:r>
              <a:rPr lang="en-IE" sz="2000" dirty="0"/>
              <a:t> </a:t>
            </a:r>
            <a:r>
              <a:rPr lang="en-IE" sz="2000" dirty="0" err="1"/>
              <a:t>seo</a:t>
            </a:r>
            <a:r>
              <a:rPr lang="en-IE" sz="2000" dirty="0"/>
              <a:t> </a:t>
            </a:r>
            <a:r>
              <a:rPr lang="en-IE" sz="2000" dirty="0" err="1"/>
              <a:t>ar</a:t>
            </a:r>
            <a:r>
              <a:rPr lang="en-IE" sz="2000" dirty="0"/>
              <a:t> an </a:t>
            </a:r>
            <a:r>
              <a:rPr lang="en-IE" sz="2000" dirty="0" err="1"/>
              <a:t>mbriathar</a:t>
            </a:r>
            <a:r>
              <a:rPr lang="en-IE" sz="20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sz="2000" dirty="0"/>
              <a:t>-</a:t>
            </a:r>
            <a:r>
              <a:rPr lang="en-IE" sz="2000" dirty="0" err="1"/>
              <a:t>aím</a:t>
            </a:r>
            <a:endParaRPr lang="en-IE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sz="2000" dirty="0"/>
              <a:t>-</a:t>
            </a:r>
            <a:r>
              <a:rPr lang="en-IE" sz="2000" dirty="0" err="1"/>
              <a:t>aíonn</a:t>
            </a:r>
            <a:r>
              <a:rPr lang="en-IE" sz="2000" dirty="0"/>
              <a:t> </a:t>
            </a:r>
            <a:r>
              <a:rPr lang="en-IE" sz="2000" dirty="0" err="1"/>
              <a:t>tú</a:t>
            </a:r>
            <a:r>
              <a:rPr lang="en-IE" sz="2000" dirty="0"/>
              <a:t>/</a:t>
            </a:r>
            <a:r>
              <a:rPr lang="en-IE" sz="2000" dirty="0" err="1"/>
              <a:t>sé</a:t>
            </a:r>
            <a:r>
              <a:rPr lang="en-IE" sz="2000" dirty="0"/>
              <a:t>/</a:t>
            </a:r>
            <a:r>
              <a:rPr lang="en-IE" sz="2000" dirty="0" err="1"/>
              <a:t>sí</a:t>
            </a:r>
            <a:r>
              <a:rPr lang="en-IE" sz="2000" dirty="0"/>
              <a:t>/</a:t>
            </a:r>
            <a:r>
              <a:rPr lang="en-IE" sz="2000" dirty="0" err="1"/>
              <a:t>sibh</a:t>
            </a:r>
            <a:r>
              <a:rPr lang="en-IE" sz="2000" dirty="0"/>
              <a:t>/</a:t>
            </a:r>
            <a:r>
              <a:rPr lang="en-IE" sz="2000" dirty="0" err="1"/>
              <a:t>siad</a:t>
            </a:r>
            <a:endParaRPr lang="en-IE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sz="2000" dirty="0"/>
              <a:t>-</a:t>
            </a:r>
            <a:r>
              <a:rPr lang="en-IE" sz="2000" dirty="0" err="1"/>
              <a:t>aímid</a:t>
            </a:r>
            <a:endParaRPr lang="en-IE" sz="2000" dirty="0"/>
          </a:p>
        </p:txBody>
      </p:sp>
      <p:pic>
        <p:nvPicPr>
          <p:cNvPr id="3" name="Picture 2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B05D5E4D-19BD-B24A-968C-87068988D7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8105" y="1607575"/>
            <a:ext cx="2809921" cy="476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75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An </a:t>
            </a:r>
            <a:r>
              <a:rPr lang="en-IE" sz="2800" b="1" dirty="0" err="1"/>
              <a:t>aimsir</a:t>
            </a:r>
            <a:r>
              <a:rPr lang="en-IE" sz="2800" b="1" dirty="0"/>
              <a:t> </a:t>
            </a:r>
            <a:r>
              <a:rPr lang="en-IE" sz="2800" b="1" dirty="0" err="1"/>
              <a:t>láithreach</a:t>
            </a:r>
            <a:r>
              <a:rPr lang="en-IE" sz="2800" b="1" dirty="0"/>
              <a:t> – </a:t>
            </a:r>
            <a:r>
              <a:rPr lang="en-IE" sz="2800" b="1" dirty="0" err="1"/>
              <a:t>briathra</a:t>
            </a:r>
            <a:r>
              <a:rPr lang="en-IE" sz="2800" b="1" dirty="0"/>
              <a:t> </a:t>
            </a:r>
            <a:r>
              <a:rPr lang="en-IE" sz="2800" b="1" dirty="0" err="1"/>
              <a:t>fada</a:t>
            </a:r>
            <a:r>
              <a:rPr lang="en-IE" sz="2800" b="1" dirty="0"/>
              <a:t>, </a:t>
            </a:r>
            <a:r>
              <a:rPr lang="en-IE" sz="2800" b="1" dirty="0" err="1"/>
              <a:t>leathana</a:t>
            </a:r>
            <a:r>
              <a:rPr lang="en-IE" sz="2800" b="1" dirty="0"/>
              <a:t>: </a:t>
            </a:r>
            <a:r>
              <a:rPr lang="en-IE" sz="2800" b="1" dirty="0" err="1"/>
              <a:t>tasc</a:t>
            </a:r>
            <a:endParaRPr lang="en-IE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/>
              <a:t>Cuir</a:t>
            </a:r>
            <a:r>
              <a:rPr lang="en-IE" sz="2000" dirty="0"/>
              <a:t> </a:t>
            </a:r>
            <a:r>
              <a:rPr lang="en-IE" sz="2000" dirty="0" err="1"/>
              <a:t>na</a:t>
            </a:r>
            <a:r>
              <a:rPr lang="en-IE" sz="2000" dirty="0"/>
              <a:t> </a:t>
            </a:r>
            <a:r>
              <a:rPr lang="en-IE" sz="2000" dirty="0" err="1"/>
              <a:t>briathra</a:t>
            </a:r>
            <a:r>
              <a:rPr lang="en-IE" sz="2000" dirty="0"/>
              <a:t> </a:t>
            </a:r>
            <a:r>
              <a:rPr lang="en-IE" sz="2000" dirty="0" err="1"/>
              <a:t>seo</a:t>
            </a:r>
            <a:r>
              <a:rPr lang="en-IE" sz="2000" dirty="0"/>
              <a:t> san </a:t>
            </a:r>
            <a:r>
              <a:rPr lang="en-IE" sz="2000" dirty="0" err="1"/>
              <a:t>aimsir</a:t>
            </a:r>
            <a:r>
              <a:rPr lang="en-IE" sz="2000" dirty="0"/>
              <a:t> </a:t>
            </a:r>
            <a:r>
              <a:rPr lang="en-IE" sz="2000" dirty="0" err="1"/>
              <a:t>láithreach</a:t>
            </a:r>
            <a:r>
              <a:rPr lang="en-IE" sz="2000" dirty="0"/>
              <a:t>:</a:t>
            </a:r>
          </a:p>
          <a:p>
            <a:endParaRPr lang="en-IE" sz="2000" dirty="0"/>
          </a:p>
          <a:p>
            <a:r>
              <a:rPr lang="en-IE" sz="2000" i="1" dirty="0" err="1"/>
              <a:t>Sampla</a:t>
            </a:r>
            <a:r>
              <a:rPr lang="en-IE" sz="2000" i="1" dirty="0"/>
              <a:t>: </a:t>
            </a:r>
            <a:r>
              <a:rPr lang="en-IE" sz="2000" i="1" dirty="0" err="1"/>
              <a:t>Tosaigh</a:t>
            </a:r>
            <a:r>
              <a:rPr lang="en-IE" sz="2000" i="1" dirty="0"/>
              <a:t> + </a:t>
            </a:r>
            <a:r>
              <a:rPr lang="en-IE" sz="2000" i="1" dirty="0" err="1"/>
              <a:t>mé</a:t>
            </a:r>
            <a:r>
              <a:rPr lang="en-IE" sz="2000" i="1" dirty="0"/>
              <a:t> = </a:t>
            </a:r>
            <a:r>
              <a:rPr lang="en-IE" sz="2000" i="1" dirty="0" err="1"/>
              <a:t>Tos</a:t>
            </a:r>
            <a:r>
              <a:rPr lang="en-IE" sz="2000" b="1" i="1" dirty="0" err="1">
                <a:solidFill>
                  <a:srgbClr val="FF0000"/>
                </a:solidFill>
              </a:rPr>
              <a:t>aím</a:t>
            </a:r>
            <a:endParaRPr lang="en-IE" sz="2000" b="1" i="1" dirty="0">
              <a:solidFill>
                <a:srgbClr val="FF0000"/>
              </a:solidFill>
            </a:endParaRPr>
          </a:p>
          <a:p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Ceannaigh</a:t>
            </a:r>
            <a:r>
              <a:rPr lang="en-IE" sz="2000" dirty="0"/>
              <a:t> + </a:t>
            </a:r>
            <a:r>
              <a:rPr lang="en-IE" sz="2000" dirty="0" err="1"/>
              <a:t>tú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Ullmhaigh</a:t>
            </a:r>
            <a:r>
              <a:rPr lang="en-IE" sz="2000" dirty="0"/>
              <a:t> + </a:t>
            </a:r>
            <a:r>
              <a:rPr lang="en-IE" sz="2000" dirty="0" err="1"/>
              <a:t>siad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Brostaigh</a:t>
            </a:r>
            <a:r>
              <a:rPr lang="en-IE" sz="2000" dirty="0"/>
              <a:t> + </a:t>
            </a:r>
            <a:r>
              <a:rPr lang="en-IE" sz="2000" dirty="0" err="1"/>
              <a:t>mé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Cabhraigh</a:t>
            </a:r>
            <a:r>
              <a:rPr lang="en-IE" sz="2000" dirty="0"/>
              <a:t> + </a:t>
            </a:r>
            <a:r>
              <a:rPr lang="en-IE" sz="2000" dirty="0" err="1"/>
              <a:t>sí</a:t>
            </a:r>
            <a:endParaRPr lang="en-IE" sz="2000" dirty="0"/>
          </a:p>
        </p:txBody>
      </p:sp>
      <p:pic>
        <p:nvPicPr>
          <p:cNvPr id="6" name="Picture 5" descr="A cartoon of a person&#10;&#10;Description automatically generated with low confidence">
            <a:extLst>
              <a:ext uri="{FF2B5EF4-FFF2-40B4-BE49-F238E27FC236}">
                <a16:creationId xmlns:a16="http://schemas.microsoft.com/office/drawing/2014/main" id="{D3271E65-BB32-E246-B62B-261F7A9402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382242" y="939921"/>
            <a:ext cx="1621382" cy="542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50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Na </a:t>
            </a:r>
            <a:r>
              <a:rPr lang="en-IE" sz="2800" b="1" dirty="0" err="1"/>
              <a:t>briathra</a:t>
            </a:r>
            <a:r>
              <a:rPr lang="en-IE" sz="2800" b="1" dirty="0"/>
              <a:t> </a:t>
            </a:r>
            <a:r>
              <a:rPr lang="en-IE" sz="2800" b="1" dirty="0" err="1"/>
              <a:t>neamhrialta</a:t>
            </a:r>
            <a:endParaRPr lang="en-IE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694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/>
              <a:t>Téigh</a:t>
            </a:r>
            <a:r>
              <a:rPr lang="en-IE" sz="2000" dirty="0"/>
              <a:t> </a:t>
            </a:r>
            <a:r>
              <a:rPr lang="en-IE" sz="2000" dirty="0" err="1"/>
              <a:t>siar</a:t>
            </a:r>
            <a:r>
              <a:rPr lang="en-IE" sz="2000" dirty="0"/>
              <a:t> </a:t>
            </a:r>
            <a:r>
              <a:rPr lang="en-IE" sz="2000" dirty="0" err="1"/>
              <a:t>ar</a:t>
            </a:r>
            <a:r>
              <a:rPr lang="en-IE" sz="2000" dirty="0"/>
              <a:t> </a:t>
            </a:r>
            <a:r>
              <a:rPr lang="en-IE" sz="2000" dirty="0" err="1"/>
              <a:t>na</a:t>
            </a:r>
            <a:r>
              <a:rPr lang="en-IE" sz="2000" dirty="0"/>
              <a:t> </a:t>
            </a:r>
            <a:r>
              <a:rPr lang="en-IE" sz="2000" dirty="0" err="1"/>
              <a:t>briathra</a:t>
            </a:r>
            <a:r>
              <a:rPr lang="en-IE" sz="2000" dirty="0"/>
              <a:t> </a:t>
            </a:r>
            <a:r>
              <a:rPr lang="en-IE" sz="2000" dirty="0" err="1"/>
              <a:t>neamhrialta</a:t>
            </a:r>
            <a:r>
              <a:rPr lang="en-IE" sz="2000" dirty="0"/>
              <a:t> </a:t>
            </a:r>
            <a:r>
              <a:rPr lang="en-IE" sz="2000" dirty="0" err="1"/>
              <a:t>ar</a:t>
            </a:r>
            <a:r>
              <a:rPr lang="en-IE" sz="2000" dirty="0"/>
              <a:t> </a:t>
            </a:r>
            <a:r>
              <a:rPr lang="en-IE" sz="2000" dirty="0" err="1"/>
              <a:t>leathanach</a:t>
            </a:r>
            <a:r>
              <a:rPr lang="en-IE" sz="2000" dirty="0"/>
              <a:t> 22 </a:t>
            </a:r>
            <a:r>
              <a:rPr lang="en-IE" sz="2000" dirty="0" err="1"/>
              <a:t>agus</a:t>
            </a:r>
            <a:r>
              <a:rPr lang="en-IE" sz="2000" dirty="0"/>
              <a:t> 23 den </a:t>
            </a:r>
            <a:r>
              <a:rPr lang="en-IE" sz="2000" dirty="0" err="1"/>
              <a:t>leabhar</a:t>
            </a:r>
            <a:r>
              <a:rPr lang="en-IE" sz="2000" dirty="0"/>
              <a:t>.</a:t>
            </a:r>
          </a:p>
        </p:txBody>
      </p:sp>
      <p:pic>
        <p:nvPicPr>
          <p:cNvPr id="3" name="Picture 2" descr="A person standing in front of a sign&#10;&#10;Description automatically generated with low confidence">
            <a:extLst>
              <a:ext uri="{FF2B5EF4-FFF2-40B4-BE49-F238E27FC236}">
                <a16:creationId xmlns:a16="http://schemas.microsoft.com/office/drawing/2014/main" id="{7F20C5DC-C934-7342-8DAC-0B289B5592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2874" y="4178296"/>
            <a:ext cx="2020913" cy="2187646"/>
          </a:xfrm>
          <a:prstGeom prst="rect">
            <a:avLst/>
          </a:prstGeom>
        </p:spPr>
      </p:pic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D6A72379-9C93-D843-BB74-24A7CA132D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213" y="2263530"/>
            <a:ext cx="5717900" cy="3071138"/>
          </a:xfrm>
          <a:prstGeom prst="rect">
            <a:avLst/>
          </a:prstGeom>
        </p:spPr>
      </p:pic>
      <p:pic>
        <p:nvPicPr>
          <p:cNvPr id="10" name="Picture 9" descr="Logo, icon&#10;&#10;Description automatically generated">
            <a:extLst>
              <a:ext uri="{FF2B5EF4-FFF2-40B4-BE49-F238E27FC236}">
                <a16:creationId xmlns:a16="http://schemas.microsoft.com/office/drawing/2014/main" id="{AF319EB3-A5F1-504A-AA18-10669A1E5E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1528" y="2358850"/>
            <a:ext cx="1834711" cy="177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96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An </a:t>
            </a:r>
            <a:r>
              <a:rPr lang="en-IE" sz="2800" b="1" dirty="0" err="1"/>
              <a:t>aimsir</a:t>
            </a:r>
            <a:r>
              <a:rPr lang="en-IE" sz="2800" b="1" dirty="0"/>
              <a:t> </a:t>
            </a:r>
            <a:r>
              <a:rPr lang="en-IE" sz="2800" b="1" dirty="0" err="1"/>
              <a:t>láithreach</a:t>
            </a:r>
            <a:r>
              <a:rPr lang="en-IE" sz="2800" b="1" dirty="0"/>
              <a:t>: </a:t>
            </a:r>
            <a:r>
              <a:rPr lang="en-IE" sz="2800" b="1" dirty="0" err="1"/>
              <a:t>tasc</a:t>
            </a:r>
            <a:endParaRPr lang="en-IE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/>
              <a:t>Scríobh</a:t>
            </a:r>
            <a:r>
              <a:rPr lang="en-IE" sz="2000" dirty="0"/>
              <a:t> alt san </a:t>
            </a:r>
            <a:r>
              <a:rPr lang="en-IE" sz="2000" dirty="0" err="1"/>
              <a:t>aimsir</a:t>
            </a:r>
            <a:r>
              <a:rPr lang="en-IE" sz="2000" dirty="0"/>
              <a:t> </a:t>
            </a:r>
            <a:r>
              <a:rPr lang="en-IE" sz="2000" dirty="0" err="1"/>
              <a:t>láithreach</a:t>
            </a:r>
            <a:r>
              <a:rPr lang="en-IE" sz="2000" dirty="0"/>
              <a:t> </a:t>
            </a:r>
            <a:r>
              <a:rPr lang="en-IE" sz="2000" dirty="0" err="1"/>
              <a:t>i</a:t>
            </a:r>
            <a:r>
              <a:rPr lang="en-IE" sz="2000" dirty="0"/>
              <a:t> do </a:t>
            </a:r>
            <a:r>
              <a:rPr lang="en-IE" sz="2000" dirty="0" err="1"/>
              <a:t>chóipleabhar</a:t>
            </a:r>
            <a:r>
              <a:rPr lang="en-IE" sz="2000" dirty="0"/>
              <a:t> </a:t>
            </a:r>
            <a:r>
              <a:rPr lang="en-IE" sz="2000" dirty="0" err="1"/>
              <a:t>faoi</a:t>
            </a:r>
            <a:r>
              <a:rPr lang="en-IE" sz="2000" dirty="0"/>
              <a:t> </a:t>
            </a:r>
            <a:r>
              <a:rPr lang="en-IE" sz="2000" dirty="0" err="1"/>
              <a:t>ghnáthlá</a:t>
            </a:r>
            <a:r>
              <a:rPr lang="en-IE" sz="2000" dirty="0"/>
              <a:t> </a:t>
            </a:r>
            <a:r>
              <a:rPr lang="en-IE" sz="2000" dirty="0" err="1"/>
              <a:t>scoile</a:t>
            </a:r>
            <a:r>
              <a:rPr lang="en-IE" sz="2000" dirty="0"/>
              <a:t>.</a:t>
            </a:r>
          </a:p>
        </p:txBody>
      </p:sp>
      <p:pic>
        <p:nvPicPr>
          <p:cNvPr id="6" name="Picture 5" descr="A cartoon of a person&#10;&#10;Description automatically generated with low confidence">
            <a:extLst>
              <a:ext uri="{FF2B5EF4-FFF2-40B4-BE49-F238E27FC236}">
                <a16:creationId xmlns:a16="http://schemas.microsoft.com/office/drawing/2014/main" id="{2591044B-A338-B14E-9FC6-85524DA930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382242" y="939921"/>
            <a:ext cx="1621382" cy="542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09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An </a:t>
            </a:r>
            <a:r>
              <a:rPr lang="en-IE" sz="2800" b="1" dirty="0" err="1"/>
              <a:t>aidiacht</a:t>
            </a:r>
            <a:r>
              <a:rPr lang="en-IE" sz="2800" b="1" dirty="0"/>
              <a:t> </a:t>
            </a:r>
            <a:r>
              <a:rPr lang="en-IE" sz="2800" b="1" dirty="0" err="1"/>
              <a:t>shealbhach</a:t>
            </a:r>
            <a:r>
              <a:rPr lang="en-IE" sz="2800" b="1" dirty="0"/>
              <a:t> - le </a:t>
            </a:r>
            <a:r>
              <a:rPr lang="en-IE" sz="2800" b="1" dirty="0" err="1"/>
              <a:t>consain</a:t>
            </a:r>
            <a:endParaRPr lang="en-IE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/>
              <a:t>Mo + h</a:t>
            </a:r>
          </a:p>
          <a:p>
            <a:endParaRPr lang="en-IE" sz="2000" dirty="0"/>
          </a:p>
          <a:p>
            <a:r>
              <a:rPr lang="en-IE" sz="2000" dirty="0"/>
              <a:t>Do + h</a:t>
            </a:r>
          </a:p>
          <a:p>
            <a:endParaRPr lang="en-IE" sz="2000" dirty="0"/>
          </a:p>
          <a:p>
            <a:r>
              <a:rPr lang="en-IE" sz="2000" dirty="0"/>
              <a:t>A + h</a:t>
            </a:r>
          </a:p>
          <a:p>
            <a:endParaRPr lang="en-IE" sz="2000" dirty="0"/>
          </a:p>
          <a:p>
            <a:r>
              <a:rPr lang="en-IE" sz="2000" dirty="0"/>
              <a:t>A + ____</a:t>
            </a:r>
          </a:p>
          <a:p>
            <a:endParaRPr lang="en-IE" sz="2000" dirty="0"/>
          </a:p>
          <a:p>
            <a:r>
              <a:rPr lang="en-IE" sz="2000" dirty="0" err="1"/>
              <a:t>Ár</a:t>
            </a:r>
            <a:r>
              <a:rPr lang="en-IE" sz="2000" dirty="0"/>
              <a:t> + </a:t>
            </a:r>
            <a:r>
              <a:rPr lang="en-IE" sz="2000" dirty="0" err="1"/>
              <a:t>urú</a:t>
            </a:r>
            <a:r>
              <a:rPr lang="en-IE" sz="2000" dirty="0"/>
              <a:t> </a:t>
            </a:r>
          </a:p>
          <a:p>
            <a:endParaRPr lang="en-IE" sz="2000" dirty="0"/>
          </a:p>
          <a:p>
            <a:r>
              <a:rPr lang="en-IE" sz="2000" dirty="0" err="1"/>
              <a:t>Bhur</a:t>
            </a:r>
            <a:r>
              <a:rPr lang="en-IE" sz="2000" dirty="0"/>
              <a:t> + </a:t>
            </a:r>
            <a:r>
              <a:rPr lang="en-IE" sz="2000" dirty="0" err="1"/>
              <a:t>urú</a:t>
            </a:r>
            <a:r>
              <a:rPr lang="en-IE" sz="2000" dirty="0"/>
              <a:t> </a:t>
            </a:r>
          </a:p>
          <a:p>
            <a:endParaRPr lang="en-IE" sz="2000" dirty="0"/>
          </a:p>
          <a:p>
            <a:r>
              <a:rPr lang="en-IE" sz="2000" dirty="0"/>
              <a:t>A + </a:t>
            </a:r>
            <a:r>
              <a:rPr lang="en-IE" sz="2000" dirty="0" err="1"/>
              <a:t>urú</a:t>
            </a:r>
            <a:endParaRPr lang="en-IE" sz="2000" dirty="0"/>
          </a:p>
        </p:txBody>
      </p:sp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53F9B847-420B-F840-9F23-0704604E7A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6882" y="1607576"/>
            <a:ext cx="2763500" cy="4671926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32A3CB78-DDA1-3E45-88E9-0A098389BC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1977" y="1607574"/>
            <a:ext cx="2686549" cy="133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30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An </a:t>
            </a:r>
            <a:r>
              <a:rPr lang="en-IE" sz="2800" b="1" dirty="0" err="1"/>
              <a:t>aidiacht</a:t>
            </a:r>
            <a:r>
              <a:rPr lang="en-IE" sz="2800" b="1" dirty="0"/>
              <a:t> </a:t>
            </a:r>
            <a:r>
              <a:rPr lang="en-IE" sz="2800" b="1" dirty="0" err="1"/>
              <a:t>shealbhach</a:t>
            </a:r>
            <a:r>
              <a:rPr lang="en-IE" sz="2800" b="1" dirty="0"/>
              <a:t> - le </a:t>
            </a:r>
            <a:r>
              <a:rPr lang="en-IE" sz="2800" b="1" dirty="0" err="1"/>
              <a:t>consain</a:t>
            </a:r>
            <a:r>
              <a:rPr lang="en-IE" sz="2800" b="1" dirty="0"/>
              <a:t>: </a:t>
            </a:r>
            <a:r>
              <a:rPr lang="en-IE" sz="2800" b="1" dirty="0" err="1"/>
              <a:t>tasc</a:t>
            </a:r>
            <a:endParaRPr lang="en-IE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/>
              <a:t>Déan</a:t>
            </a:r>
            <a:r>
              <a:rPr lang="en-IE" sz="2000" dirty="0"/>
              <a:t> </a:t>
            </a:r>
            <a:r>
              <a:rPr lang="en-IE" sz="2000" dirty="0" err="1"/>
              <a:t>liostaí</a:t>
            </a:r>
            <a:r>
              <a:rPr lang="en-IE" sz="2000" dirty="0"/>
              <a:t> san </a:t>
            </a:r>
            <a:r>
              <a:rPr lang="en-IE" sz="2000" dirty="0" err="1"/>
              <a:t>aidiacht</a:t>
            </a:r>
            <a:r>
              <a:rPr lang="en-IE" sz="2000" dirty="0"/>
              <a:t> </a:t>
            </a:r>
            <a:r>
              <a:rPr lang="en-IE" sz="2000" dirty="0" err="1"/>
              <a:t>shealbhach</a:t>
            </a:r>
            <a:r>
              <a:rPr lang="en-IE" sz="2000" dirty="0"/>
              <a:t> leis </a:t>
            </a:r>
            <a:r>
              <a:rPr lang="en-IE" sz="2000" dirty="0" err="1"/>
              <a:t>na</a:t>
            </a:r>
            <a:r>
              <a:rPr lang="en-IE" sz="2000" dirty="0"/>
              <a:t> </a:t>
            </a:r>
            <a:r>
              <a:rPr lang="en-IE" sz="2000" dirty="0" err="1"/>
              <a:t>focail</a:t>
            </a:r>
            <a:r>
              <a:rPr lang="en-IE" sz="2000" dirty="0"/>
              <a:t> </a:t>
            </a:r>
            <a:r>
              <a:rPr lang="en-IE" sz="2000" dirty="0" err="1"/>
              <a:t>seo</a:t>
            </a:r>
            <a:r>
              <a:rPr lang="en-IE" sz="2000" dirty="0"/>
              <a:t>:</a:t>
            </a:r>
          </a:p>
          <a:p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Peann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Bord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Geansaí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Cóta</a:t>
            </a:r>
            <a:endParaRPr lang="en-IE" sz="2000" dirty="0"/>
          </a:p>
        </p:txBody>
      </p:sp>
      <p:pic>
        <p:nvPicPr>
          <p:cNvPr id="3" name="Picture 2" descr="A cartoon of a person&#10;&#10;Description automatically generated with low confidence">
            <a:extLst>
              <a:ext uri="{FF2B5EF4-FFF2-40B4-BE49-F238E27FC236}">
                <a16:creationId xmlns:a16="http://schemas.microsoft.com/office/drawing/2014/main" id="{080A2914-2854-C34A-A8FD-C5B8759100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268349" y="870155"/>
            <a:ext cx="1639677" cy="548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90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An </a:t>
            </a:r>
            <a:r>
              <a:rPr lang="en-IE" sz="2800" b="1" dirty="0" err="1"/>
              <a:t>aidiacht</a:t>
            </a:r>
            <a:r>
              <a:rPr lang="en-IE" sz="2800" b="1" dirty="0"/>
              <a:t> </a:t>
            </a:r>
            <a:r>
              <a:rPr lang="en-IE" sz="2800" b="1" dirty="0" err="1"/>
              <a:t>shealbhach</a:t>
            </a:r>
            <a:r>
              <a:rPr lang="en-IE" sz="2800" b="1" dirty="0"/>
              <a:t> - le </a:t>
            </a:r>
            <a:r>
              <a:rPr lang="en-IE" sz="2800" b="1" dirty="0" err="1"/>
              <a:t>guta</a:t>
            </a:r>
            <a:endParaRPr lang="en-IE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/>
              <a:t>Mo &gt; M’</a:t>
            </a:r>
          </a:p>
          <a:p>
            <a:endParaRPr lang="en-IE" sz="2000" dirty="0"/>
          </a:p>
          <a:p>
            <a:r>
              <a:rPr lang="en-IE" sz="2000" dirty="0"/>
              <a:t>Do &gt; D’</a:t>
            </a:r>
          </a:p>
          <a:p>
            <a:endParaRPr lang="en-IE" sz="2000" dirty="0"/>
          </a:p>
          <a:p>
            <a:r>
              <a:rPr lang="en-IE" sz="2000" dirty="0"/>
              <a:t>A + ______</a:t>
            </a:r>
          </a:p>
          <a:p>
            <a:endParaRPr lang="en-IE" sz="2000" dirty="0"/>
          </a:p>
          <a:p>
            <a:r>
              <a:rPr lang="en-IE" sz="2000" dirty="0"/>
              <a:t>A + h (</a:t>
            </a:r>
            <a:r>
              <a:rPr lang="en-IE" sz="2000" dirty="0" err="1"/>
              <a:t>roimh</a:t>
            </a:r>
            <a:r>
              <a:rPr lang="en-IE" sz="2000" dirty="0"/>
              <a:t> an </a:t>
            </a:r>
            <a:r>
              <a:rPr lang="en-IE" sz="2000" dirty="0" err="1"/>
              <a:t>nguta</a:t>
            </a:r>
            <a:r>
              <a:rPr lang="en-IE" sz="2000" dirty="0"/>
              <a:t>)</a:t>
            </a:r>
          </a:p>
          <a:p>
            <a:endParaRPr lang="en-IE" sz="2000" dirty="0"/>
          </a:p>
          <a:p>
            <a:r>
              <a:rPr lang="en-IE" sz="2000" dirty="0" err="1"/>
              <a:t>Ár</a:t>
            </a:r>
            <a:r>
              <a:rPr lang="en-IE" sz="2000" dirty="0"/>
              <a:t> + n- </a:t>
            </a:r>
          </a:p>
          <a:p>
            <a:endParaRPr lang="en-IE" sz="2000" dirty="0"/>
          </a:p>
          <a:p>
            <a:r>
              <a:rPr lang="en-IE" sz="2000" dirty="0" err="1"/>
              <a:t>Bhur</a:t>
            </a:r>
            <a:r>
              <a:rPr lang="en-IE" sz="2000" dirty="0"/>
              <a:t> + n- </a:t>
            </a:r>
          </a:p>
          <a:p>
            <a:endParaRPr lang="en-IE" sz="2000" dirty="0"/>
          </a:p>
          <a:p>
            <a:r>
              <a:rPr lang="en-IE" sz="2000" dirty="0"/>
              <a:t>A + n-</a:t>
            </a:r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32A3CB78-DDA1-3E45-88E9-0A098389BC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8223" y="1605575"/>
            <a:ext cx="2360590" cy="1176641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8F7E7400-4953-C84D-8527-F340BED3F4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7413" y="1605575"/>
            <a:ext cx="3170614" cy="473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90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An </a:t>
            </a:r>
            <a:r>
              <a:rPr lang="en-IE" sz="2800" b="1" dirty="0" err="1"/>
              <a:t>aidiacht</a:t>
            </a:r>
            <a:r>
              <a:rPr lang="en-IE" sz="2800" b="1" dirty="0"/>
              <a:t> </a:t>
            </a:r>
            <a:r>
              <a:rPr lang="en-IE" sz="2800" b="1" dirty="0" err="1"/>
              <a:t>shealbhach</a:t>
            </a:r>
            <a:r>
              <a:rPr lang="en-IE" sz="2800" b="1" dirty="0"/>
              <a:t> - le </a:t>
            </a:r>
            <a:r>
              <a:rPr lang="en-IE" sz="2800" b="1" dirty="0" err="1"/>
              <a:t>guta</a:t>
            </a:r>
            <a:r>
              <a:rPr lang="en-IE" sz="2800" b="1" dirty="0"/>
              <a:t>: </a:t>
            </a:r>
            <a:r>
              <a:rPr lang="en-IE" sz="2800" b="1" dirty="0" err="1"/>
              <a:t>tasc</a:t>
            </a:r>
            <a:endParaRPr lang="en-IE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/>
              <a:t>Déan</a:t>
            </a:r>
            <a:r>
              <a:rPr lang="en-IE" sz="2000" dirty="0"/>
              <a:t> </a:t>
            </a:r>
            <a:r>
              <a:rPr lang="en-IE" sz="2000" dirty="0" err="1"/>
              <a:t>liostaí</a:t>
            </a:r>
            <a:r>
              <a:rPr lang="en-IE" sz="2000" dirty="0"/>
              <a:t> san </a:t>
            </a:r>
            <a:r>
              <a:rPr lang="en-IE" sz="2000" dirty="0" err="1"/>
              <a:t>aidiacht</a:t>
            </a:r>
            <a:r>
              <a:rPr lang="en-IE" sz="2000" dirty="0"/>
              <a:t> </a:t>
            </a:r>
            <a:r>
              <a:rPr lang="en-IE" sz="2000" dirty="0" err="1"/>
              <a:t>shealbhach</a:t>
            </a:r>
            <a:r>
              <a:rPr lang="en-IE" sz="2000" dirty="0"/>
              <a:t> leis </a:t>
            </a:r>
            <a:r>
              <a:rPr lang="en-IE" sz="2000" dirty="0" err="1"/>
              <a:t>na</a:t>
            </a:r>
            <a:r>
              <a:rPr lang="en-IE" sz="2000" dirty="0"/>
              <a:t> </a:t>
            </a:r>
            <a:r>
              <a:rPr lang="en-IE" sz="2000" dirty="0" err="1"/>
              <a:t>focail</a:t>
            </a:r>
            <a:r>
              <a:rPr lang="en-IE" sz="2000" dirty="0"/>
              <a:t> </a:t>
            </a:r>
            <a:r>
              <a:rPr lang="en-IE" sz="2000" dirty="0" err="1"/>
              <a:t>seo</a:t>
            </a:r>
            <a:r>
              <a:rPr lang="en-IE" sz="2000" dirty="0"/>
              <a:t>:</a:t>
            </a:r>
          </a:p>
          <a:p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úll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ábhar</a:t>
            </a: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éide</a:t>
            </a:r>
            <a:r>
              <a:rPr lang="en-IE" sz="2000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oifig</a:t>
            </a:r>
            <a:r>
              <a:rPr lang="en-IE" sz="2000" dirty="0"/>
              <a:t> </a:t>
            </a:r>
          </a:p>
        </p:txBody>
      </p:sp>
      <p:pic>
        <p:nvPicPr>
          <p:cNvPr id="3" name="Picture 2" descr="A cartoon of a person&#10;&#10;Description automatically generated with low confidence">
            <a:extLst>
              <a:ext uri="{FF2B5EF4-FFF2-40B4-BE49-F238E27FC236}">
                <a16:creationId xmlns:a16="http://schemas.microsoft.com/office/drawing/2014/main" id="{080A2914-2854-C34A-A8FD-C5B8759100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268349" y="870155"/>
            <a:ext cx="1639677" cy="548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88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/>
              <a:t>An </a:t>
            </a:r>
            <a:r>
              <a:rPr lang="en-IE" sz="2800" b="1" dirty="0" err="1"/>
              <a:t>aidiacht</a:t>
            </a:r>
            <a:r>
              <a:rPr lang="en-IE" sz="2800" b="1" dirty="0"/>
              <a:t> </a:t>
            </a:r>
            <a:r>
              <a:rPr lang="en-IE" sz="2800" b="1" dirty="0" err="1"/>
              <a:t>shealbhach</a:t>
            </a:r>
            <a:r>
              <a:rPr lang="en-IE" sz="2800" b="1" dirty="0"/>
              <a:t> - le </a:t>
            </a:r>
            <a:r>
              <a:rPr lang="en-IE" sz="2800" b="1" i="1" dirty="0"/>
              <a:t>f</a:t>
            </a:r>
            <a:r>
              <a:rPr lang="en-IE" sz="2800" b="1" dirty="0"/>
              <a:t> + </a:t>
            </a:r>
            <a:r>
              <a:rPr lang="en-IE" sz="2800" b="1" dirty="0" err="1"/>
              <a:t>guta</a:t>
            </a:r>
            <a:endParaRPr lang="en-IE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/>
              <a:t>Mo &gt; M’</a:t>
            </a:r>
          </a:p>
          <a:p>
            <a:endParaRPr lang="en-IE" sz="2000" dirty="0"/>
          </a:p>
          <a:p>
            <a:r>
              <a:rPr lang="en-IE" sz="2000" dirty="0"/>
              <a:t>Do &gt; D’</a:t>
            </a:r>
          </a:p>
          <a:p>
            <a:endParaRPr lang="en-IE" sz="2000" dirty="0"/>
          </a:p>
          <a:p>
            <a:r>
              <a:rPr lang="en-IE" sz="2000" dirty="0"/>
              <a:t>A + ______</a:t>
            </a:r>
          </a:p>
          <a:p>
            <a:endParaRPr lang="en-IE" sz="2000" dirty="0"/>
          </a:p>
          <a:p>
            <a:r>
              <a:rPr lang="en-IE" sz="2000" dirty="0"/>
              <a:t>A + h {</a:t>
            </a:r>
            <a:r>
              <a:rPr lang="en-IE" sz="2000" dirty="0" err="1"/>
              <a:t>roimh</a:t>
            </a:r>
            <a:r>
              <a:rPr lang="en-IE" sz="2000" dirty="0"/>
              <a:t> an </a:t>
            </a:r>
            <a:r>
              <a:rPr lang="en-IE" sz="2000" dirty="0" err="1"/>
              <a:t>nguta</a:t>
            </a:r>
            <a:r>
              <a:rPr lang="en-IE" sz="2000" dirty="0"/>
              <a:t>}</a:t>
            </a:r>
          </a:p>
          <a:p>
            <a:endParaRPr lang="en-IE" sz="2000" dirty="0"/>
          </a:p>
          <a:p>
            <a:r>
              <a:rPr lang="en-IE" sz="2000" dirty="0" err="1"/>
              <a:t>Ár</a:t>
            </a:r>
            <a:r>
              <a:rPr lang="en-IE" sz="2000" dirty="0"/>
              <a:t> + n- </a:t>
            </a:r>
          </a:p>
          <a:p>
            <a:endParaRPr lang="en-IE" sz="2000" dirty="0"/>
          </a:p>
          <a:p>
            <a:r>
              <a:rPr lang="en-IE" sz="2000" dirty="0" err="1"/>
              <a:t>Bhur</a:t>
            </a:r>
            <a:r>
              <a:rPr lang="en-IE" sz="2000" dirty="0"/>
              <a:t> + n- </a:t>
            </a:r>
          </a:p>
          <a:p>
            <a:endParaRPr lang="en-IE" sz="2000" dirty="0"/>
          </a:p>
          <a:p>
            <a:r>
              <a:rPr lang="en-IE" sz="2000" dirty="0"/>
              <a:t>A + n-</a:t>
            </a:r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32A3CB78-DDA1-3E45-88E9-0A098389BC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831" y="1607574"/>
            <a:ext cx="2091649" cy="1042587"/>
          </a:xfrm>
          <a:prstGeom prst="rect">
            <a:avLst/>
          </a:prstGeom>
        </p:spPr>
      </p:pic>
      <p:pic>
        <p:nvPicPr>
          <p:cNvPr id="4" name="Picture 3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25F02B4F-F0DF-BB4A-8D08-ECE3B7C410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8625" y="1607574"/>
            <a:ext cx="2747230" cy="464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83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err="1"/>
              <a:t>Tá</a:t>
            </a:r>
            <a:r>
              <a:rPr lang="en-IE" sz="2800" b="1" dirty="0"/>
              <a:t> vs 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/>
              <a:t>Is </a:t>
            </a:r>
            <a:r>
              <a:rPr lang="en-IE" sz="2000" dirty="0" err="1"/>
              <a:t>dalta</a:t>
            </a:r>
            <a:r>
              <a:rPr lang="en-IE" sz="2000" dirty="0"/>
              <a:t> </a:t>
            </a:r>
            <a:r>
              <a:rPr lang="en-IE" sz="2000" dirty="0" err="1"/>
              <a:t>í</a:t>
            </a:r>
            <a:r>
              <a:rPr lang="en-IE" sz="2000" dirty="0"/>
              <a:t> Saoirse.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 err="1"/>
              <a:t>Tá</a:t>
            </a:r>
            <a:r>
              <a:rPr lang="en-IE" sz="2000" dirty="0"/>
              <a:t> </a:t>
            </a:r>
            <a:r>
              <a:rPr lang="en-IE" sz="2000" dirty="0" err="1"/>
              <a:t>sí</a:t>
            </a:r>
            <a:r>
              <a:rPr lang="en-IE" sz="2000" dirty="0"/>
              <a:t> </a:t>
            </a:r>
            <a:r>
              <a:rPr lang="en-IE" sz="2000" dirty="0" err="1"/>
              <a:t>cliste</a:t>
            </a:r>
            <a:r>
              <a:rPr lang="en-IE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 err="1"/>
              <a:t>Tá</a:t>
            </a:r>
            <a:r>
              <a:rPr lang="en-IE" sz="2000" dirty="0"/>
              <a:t> </a:t>
            </a:r>
            <a:r>
              <a:rPr lang="en-IE" sz="2000" dirty="0" err="1"/>
              <a:t>sí</a:t>
            </a:r>
            <a:r>
              <a:rPr lang="en-IE" sz="2000" dirty="0"/>
              <a:t> </a:t>
            </a:r>
            <a:r>
              <a:rPr lang="en-IE" sz="2000" dirty="0" err="1"/>
              <a:t>trí</a:t>
            </a:r>
            <a:r>
              <a:rPr lang="en-IE" sz="2000" dirty="0"/>
              <a:t> </a:t>
            </a:r>
            <a:r>
              <a:rPr lang="en-IE" sz="2000" dirty="0" err="1"/>
              <a:t>bliana</a:t>
            </a:r>
            <a:r>
              <a:rPr lang="en-IE" sz="2000" dirty="0"/>
              <a:t> </a:t>
            </a:r>
            <a:r>
              <a:rPr lang="en-IE" sz="2000" dirty="0" err="1"/>
              <a:t>déag</a:t>
            </a:r>
            <a:r>
              <a:rPr lang="en-IE" sz="2000" dirty="0"/>
              <a:t> </a:t>
            </a:r>
            <a:r>
              <a:rPr lang="en-IE" sz="2000" dirty="0" err="1"/>
              <a:t>d’aois</a:t>
            </a:r>
            <a:r>
              <a:rPr lang="en-IE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/>
              <a:t>Is </a:t>
            </a:r>
            <a:r>
              <a:rPr lang="en-IE" sz="2000" dirty="0" err="1"/>
              <a:t>maith</a:t>
            </a:r>
            <a:r>
              <a:rPr lang="en-IE" sz="2000" dirty="0"/>
              <a:t> </a:t>
            </a:r>
            <a:r>
              <a:rPr lang="en-IE" sz="2000" dirty="0" err="1"/>
              <a:t>léi</a:t>
            </a:r>
            <a:r>
              <a:rPr lang="en-IE" sz="2000" dirty="0"/>
              <a:t> </a:t>
            </a:r>
            <a:r>
              <a:rPr lang="en-IE" sz="2000" dirty="0" err="1"/>
              <a:t>scoil</a:t>
            </a:r>
            <a:r>
              <a:rPr lang="en-IE" sz="2000" dirty="0"/>
              <a:t>.</a:t>
            </a: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80EF311-1003-C24D-935A-E438D632C2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034410" y="1393375"/>
            <a:ext cx="4873616" cy="497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1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8CAD80E-B65B-9D42-9684-B92EC1619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468C22-4B16-F04C-85C6-E934E571E44C}"/>
              </a:ext>
            </a:extLst>
          </p:cNvPr>
          <p:cNvSpPr txBox="1"/>
          <p:nvPr/>
        </p:nvSpPr>
        <p:spPr>
          <a:xfrm>
            <a:off x="206477" y="870155"/>
            <a:ext cx="87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 err="1"/>
              <a:t>Tá</a:t>
            </a:r>
            <a:r>
              <a:rPr lang="en-IE" sz="2800" b="1" dirty="0"/>
              <a:t> vs is: </a:t>
            </a:r>
            <a:r>
              <a:rPr lang="en-IE" sz="2800" b="1" dirty="0" err="1"/>
              <a:t>tasc</a:t>
            </a:r>
            <a:endParaRPr lang="en-IE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F0468-4469-6E46-847F-2C45B23E2A68}"/>
              </a:ext>
            </a:extLst>
          </p:cNvPr>
          <p:cNvSpPr txBox="1"/>
          <p:nvPr/>
        </p:nvSpPr>
        <p:spPr>
          <a:xfrm>
            <a:off x="213851" y="1607575"/>
            <a:ext cx="87015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err="1"/>
              <a:t>Freagair</a:t>
            </a:r>
            <a:r>
              <a:rPr lang="en-IE" sz="2000" dirty="0"/>
              <a:t> </a:t>
            </a:r>
            <a:r>
              <a:rPr lang="en-IE" sz="2000" dirty="0" err="1"/>
              <a:t>na</a:t>
            </a:r>
            <a:r>
              <a:rPr lang="en-IE" sz="2000" dirty="0"/>
              <a:t> </a:t>
            </a:r>
            <a:r>
              <a:rPr lang="en-IE" sz="2000" dirty="0" err="1"/>
              <a:t>ceisteanna</a:t>
            </a:r>
            <a:r>
              <a:rPr lang="en-IE" sz="2000" dirty="0"/>
              <a:t> </a:t>
            </a:r>
            <a:r>
              <a:rPr lang="en-IE" sz="2000" dirty="0" err="1"/>
              <a:t>seo</a:t>
            </a:r>
            <a:r>
              <a:rPr lang="en-IE" sz="2000" dirty="0"/>
              <a:t> </a:t>
            </a:r>
            <a:r>
              <a:rPr lang="en-IE" sz="2000" dirty="0" err="1"/>
              <a:t>i</a:t>
            </a:r>
            <a:r>
              <a:rPr lang="en-IE" sz="2000" dirty="0"/>
              <a:t> do </a:t>
            </a:r>
            <a:r>
              <a:rPr lang="en-IE" sz="2000" dirty="0" err="1"/>
              <a:t>chóipleabhar</a:t>
            </a:r>
            <a:r>
              <a:rPr lang="en-IE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000" dirty="0"/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Cad is </a:t>
            </a:r>
            <a:r>
              <a:rPr lang="en-IE" sz="2000" dirty="0" err="1"/>
              <a:t>ainm</a:t>
            </a:r>
            <a:r>
              <a:rPr lang="en-IE" sz="2000" dirty="0"/>
              <a:t> </a:t>
            </a:r>
            <a:r>
              <a:rPr lang="en-IE" sz="2000" dirty="0" err="1"/>
              <a:t>duit</a:t>
            </a:r>
            <a:r>
              <a:rPr lang="en-IE" sz="2000" dirty="0"/>
              <a:t>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Cén</a:t>
            </a:r>
            <a:r>
              <a:rPr lang="en-IE" sz="2000" dirty="0"/>
              <a:t> </a:t>
            </a:r>
            <a:r>
              <a:rPr lang="en-IE" sz="2000" dirty="0" err="1"/>
              <a:t>aois</a:t>
            </a:r>
            <a:r>
              <a:rPr lang="en-IE" sz="2000" dirty="0"/>
              <a:t> </a:t>
            </a:r>
            <a:r>
              <a:rPr lang="en-IE" sz="2000" dirty="0" err="1"/>
              <a:t>thú</a:t>
            </a:r>
            <a:r>
              <a:rPr lang="en-IE" sz="2000" dirty="0"/>
              <a:t>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E" sz="2000" dirty="0" err="1"/>
              <a:t>Cá</a:t>
            </a:r>
            <a:r>
              <a:rPr lang="en-IE" sz="2000" dirty="0"/>
              <a:t> </a:t>
            </a:r>
            <a:r>
              <a:rPr lang="en-IE" sz="2000" dirty="0" err="1"/>
              <a:t>bhfuil</a:t>
            </a:r>
            <a:r>
              <a:rPr lang="en-IE" sz="2000" dirty="0"/>
              <a:t> </a:t>
            </a:r>
            <a:r>
              <a:rPr lang="en-IE" sz="2000" dirty="0" err="1"/>
              <a:t>tú</a:t>
            </a:r>
            <a:r>
              <a:rPr lang="en-IE" sz="2000" dirty="0"/>
              <a:t> </a:t>
            </a:r>
            <a:r>
              <a:rPr lang="en-IE" sz="2000" dirty="0" err="1"/>
              <a:t>anois</a:t>
            </a:r>
            <a:r>
              <a:rPr lang="en-IE" sz="2000" dirty="0"/>
              <a:t>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An </a:t>
            </a:r>
            <a:r>
              <a:rPr lang="en-IE" sz="2000" dirty="0" err="1"/>
              <a:t>bhfuil</a:t>
            </a:r>
            <a:r>
              <a:rPr lang="en-IE" sz="2000" dirty="0"/>
              <a:t> </a:t>
            </a:r>
            <a:r>
              <a:rPr lang="en-IE" sz="2000" dirty="0" err="1"/>
              <a:t>ocras</a:t>
            </a:r>
            <a:r>
              <a:rPr lang="en-IE" sz="2000" dirty="0"/>
              <a:t> ort?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E" sz="2000" dirty="0"/>
              <a:t>An </a:t>
            </a:r>
            <a:r>
              <a:rPr lang="en-IE" sz="2000" dirty="0" err="1"/>
              <a:t>maith</a:t>
            </a:r>
            <a:r>
              <a:rPr lang="en-IE" sz="2000" dirty="0"/>
              <a:t> </a:t>
            </a:r>
            <a:r>
              <a:rPr lang="en-IE" sz="2000" dirty="0" err="1"/>
              <a:t>leat</a:t>
            </a:r>
            <a:r>
              <a:rPr lang="en-IE" sz="2000" dirty="0"/>
              <a:t> </a:t>
            </a:r>
            <a:r>
              <a:rPr lang="en-IE" sz="2000" dirty="0" err="1"/>
              <a:t>scoil</a:t>
            </a:r>
            <a:r>
              <a:rPr lang="en-IE" sz="2000" dirty="0"/>
              <a:t>?</a:t>
            </a:r>
          </a:p>
        </p:txBody>
      </p:sp>
      <p:pic>
        <p:nvPicPr>
          <p:cNvPr id="8" name="Picture 7" descr="A cartoon of a person&#10;&#10;Description automatically generated with low confidence">
            <a:extLst>
              <a:ext uri="{FF2B5EF4-FFF2-40B4-BE49-F238E27FC236}">
                <a16:creationId xmlns:a16="http://schemas.microsoft.com/office/drawing/2014/main" id="{CBD80C3B-4939-F144-A2F6-620B25839F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382242" y="939921"/>
            <a:ext cx="1621382" cy="542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28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</TotalTime>
  <Words>653</Words>
  <Application>Microsoft Macintosh PowerPoint</Application>
  <PresentationFormat>On-screen Show (4:3)</PresentationFormat>
  <Paragraphs>183</Paragraphs>
  <Slides>23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Surface</dc:creator>
  <cp:lastModifiedBy>Surface</cp:lastModifiedBy>
  <cp:revision>28</cp:revision>
  <dcterms:created xsi:type="dcterms:W3CDTF">2021-03-03T14:25:31Z</dcterms:created>
  <dcterms:modified xsi:type="dcterms:W3CDTF">2021-03-23T15:06:25Z</dcterms:modified>
</cp:coreProperties>
</file>