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18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 name="Shape 49"/>
          <p:cNvSpPr>
            <a:spLocks noGrp="1" noRot="1" noChangeAspect="1"/>
          </p:cNvSpPr>
          <p:nvPr>
            <p:ph type="sldImg"/>
          </p:nvPr>
        </p:nvSpPr>
        <p:spPr>
          <a:xfrm>
            <a:off x="1143000" y="685800"/>
            <a:ext cx="4572000" cy="3429000"/>
          </a:xfrm>
          <a:prstGeom prst="rect">
            <a:avLst/>
          </a:prstGeom>
        </p:spPr>
        <p:txBody>
          <a:bodyPr/>
          <a:lstStyle/>
          <a:p>
            <a:endParaRPr/>
          </a:p>
        </p:txBody>
      </p:sp>
      <p:sp>
        <p:nvSpPr>
          <p:cNvPr id="50" name="Shape 5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pic>
        <p:nvPicPr>
          <p:cNvPr id="11" name="Picture 2" descr="Picture 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2" name="Slide Number"/>
          <p:cNvSpPr txBox="1">
            <a:spLocks noGrp="1"/>
          </p:cNvSpPr>
          <p:nvPr>
            <p:ph type="sldNum" sz="quarter" idx="2"/>
          </p:nvPr>
        </p:nvSpPr>
        <p:spPr>
          <a:xfrm>
            <a:off x="6398141" y="6206054"/>
            <a:ext cx="310118" cy="30059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 name="Title Text"/>
          <p:cNvSpPr txBox="1">
            <a:spLocks noGrp="1"/>
          </p:cNvSpPr>
          <p:nvPr>
            <p:ph type="title"/>
          </p:nvPr>
        </p:nvSpPr>
        <p:spPr>
          <a:prstGeom prst="rect">
            <a:avLst/>
          </a:prstGeom>
        </p:spPr>
        <p:txBody>
          <a:bodyPr/>
          <a:lstStyle/>
          <a:p>
            <a:r>
              <a:t>Title Text</a:t>
            </a: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pic>
        <p:nvPicPr>
          <p:cNvPr id="28" name="Picture 1" descr="Picture 1"/>
          <p:cNvPicPr>
            <a:picLocks noChangeAspect="1"/>
          </p:cNvPicPr>
          <p:nvPr/>
        </p:nvPicPr>
        <p:blipFill>
          <a:blip r:embed="rId2"/>
          <a:stretch>
            <a:fillRect/>
          </a:stretch>
        </p:blipFill>
        <p:spPr>
          <a:xfrm>
            <a:off x="-8270" y="2424"/>
            <a:ext cx="9151913" cy="6863936"/>
          </a:xfrm>
          <a:prstGeom prst="rect">
            <a:avLst/>
          </a:prstGeom>
          <a:ln w="12700">
            <a:miter lim="400000"/>
          </a:ln>
        </p:spPr>
      </p:pic>
      <p:sp>
        <p:nvSpPr>
          <p:cNvPr id="29" name="Picture Placeholder 2"/>
          <p:cNvSpPr>
            <a:spLocks noGrp="1"/>
          </p:cNvSpPr>
          <p:nvPr>
            <p:ph type="pic" sz="half" idx="21"/>
          </p:nvPr>
        </p:nvSpPr>
        <p:spPr>
          <a:xfrm>
            <a:off x="3887391" y="1854000"/>
            <a:ext cx="4629152" cy="4007055"/>
          </a:xfrm>
          <a:prstGeom prst="rect">
            <a:avLst/>
          </a:prstGeom>
        </p:spPr>
        <p:txBody>
          <a:bodyPr lIns="91439" tIns="45719" rIns="91439" bIns="45719">
            <a:noAutofit/>
          </a:bodyPr>
          <a:lstStyle/>
          <a:p>
            <a:endParaRPr/>
          </a:p>
        </p:txBody>
      </p:sp>
      <p:sp>
        <p:nvSpPr>
          <p:cNvPr id="30" name="Body Level One…"/>
          <p:cNvSpPr txBox="1">
            <a:spLocks noGrp="1"/>
          </p:cNvSpPr>
          <p:nvPr>
            <p:ph type="body" sz="quarter" idx="1"/>
          </p:nvPr>
        </p:nvSpPr>
        <p:spPr>
          <a:xfrm>
            <a:off x="629841" y="1854000"/>
            <a:ext cx="2949178" cy="40149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31" name="Title Text"/>
          <p:cNvSpPr txBox="1">
            <a:spLocks noGrp="1"/>
          </p:cNvSpPr>
          <p:nvPr>
            <p:ph type="title"/>
          </p:nvPr>
        </p:nvSpPr>
        <p:spPr>
          <a:xfrm>
            <a:off x="178649" y="909612"/>
            <a:ext cx="7886701" cy="657227"/>
          </a:xfrm>
          <a:prstGeom prst="rect">
            <a:avLst/>
          </a:prstGeom>
        </p:spPr>
        <p:txBody>
          <a:bodyPr/>
          <a:lstStyle>
            <a:lvl1pPr>
              <a:defRPr sz="3600"/>
            </a:lvl1pPr>
          </a:lstStyle>
          <a:p>
            <a:r>
              <a:t>Title Text</a:t>
            </a:r>
          </a:p>
        </p:txBody>
      </p:sp>
      <p:sp>
        <p:nvSpPr>
          <p:cNvPr id="32" name="Slide Number"/>
          <p:cNvSpPr txBox="1">
            <a:spLocks noGrp="1"/>
          </p:cNvSpPr>
          <p:nvPr>
            <p:ph type="sldNum" sz="quarter" idx="2"/>
          </p:nvPr>
        </p:nvSpPr>
        <p:spPr>
          <a:xfrm>
            <a:off x="6398141" y="6206054"/>
            <a:ext cx="310118" cy="300593"/>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Picture with Caption">
    <p:spTree>
      <p:nvGrpSpPr>
        <p:cNvPr id="1" name=""/>
        <p:cNvGrpSpPr/>
        <p:nvPr/>
      </p:nvGrpSpPr>
      <p:grpSpPr>
        <a:xfrm>
          <a:off x="0" y="0"/>
          <a:ext cx="0" cy="0"/>
          <a:chOff x="0" y="0"/>
          <a:chExt cx="0" cy="0"/>
        </a:xfrm>
      </p:grpSpPr>
      <p:pic>
        <p:nvPicPr>
          <p:cNvPr id="39" name="Picture 1" descr="Picture 1"/>
          <p:cNvPicPr>
            <a:picLocks noChangeAspect="1"/>
          </p:cNvPicPr>
          <p:nvPr/>
        </p:nvPicPr>
        <p:blipFill>
          <a:blip r:embed="rId2"/>
          <a:stretch>
            <a:fillRect/>
          </a:stretch>
        </p:blipFill>
        <p:spPr>
          <a:xfrm>
            <a:off x="-8270" y="2424"/>
            <a:ext cx="9151913" cy="6863936"/>
          </a:xfrm>
          <a:prstGeom prst="rect">
            <a:avLst/>
          </a:prstGeom>
          <a:ln w="12700">
            <a:miter lim="400000"/>
          </a:ln>
        </p:spPr>
      </p:pic>
      <p:sp>
        <p:nvSpPr>
          <p:cNvPr id="40" name="Picture Placeholder 2"/>
          <p:cNvSpPr>
            <a:spLocks noGrp="1"/>
          </p:cNvSpPr>
          <p:nvPr>
            <p:ph type="pic" sz="half" idx="21"/>
          </p:nvPr>
        </p:nvSpPr>
        <p:spPr>
          <a:xfrm>
            <a:off x="3887391" y="1854000"/>
            <a:ext cx="4629152" cy="4007055"/>
          </a:xfrm>
          <a:prstGeom prst="rect">
            <a:avLst/>
          </a:prstGeom>
        </p:spPr>
        <p:txBody>
          <a:bodyPr lIns="91439" tIns="45719" rIns="91439" bIns="45719">
            <a:noAutofit/>
          </a:bodyPr>
          <a:lstStyle/>
          <a:p>
            <a:endParaRPr/>
          </a:p>
        </p:txBody>
      </p:sp>
      <p:sp>
        <p:nvSpPr>
          <p:cNvPr id="41" name="Body Level One…"/>
          <p:cNvSpPr txBox="1">
            <a:spLocks noGrp="1"/>
          </p:cNvSpPr>
          <p:nvPr>
            <p:ph type="body" sz="quarter" idx="1"/>
          </p:nvPr>
        </p:nvSpPr>
        <p:spPr>
          <a:xfrm>
            <a:off x="629841" y="1854000"/>
            <a:ext cx="2949178" cy="40149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42" name="Title Text"/>
          <p:cNvSpPr txBox="1">
            <a:spLocks noGrp="1"/>
          </p:cNvSpPr>
          <p:nvPr>
            <p:ph type="title"/>
          </p:nvPr>
        </p:nvSpPr>
        <p:spPr>
          <a:xfrm>
            <a:off x="178649" y="909612"/>
            <a:ext cx="7886701" cy="657227"/>
          </a:xfrm>
          <a:prstGeom prst="rect">
            <a:avLst/>
          </a:prstGeom>
        </p:spPr>
        <p:txBody>
          <a:bodyPr/>
          <a:lstStyle>
            <a:lvl1pPr>
              <a:defRPr sz="3600"/>
            </a:lvl1pPr>
          </a:lstStyle>
          <a:p>
            <a:r>
              <a:t>Title Text</a:t>
            </a:r>
          </a:p>
        </p:txBody>
      </p:sp>
      <p:sp>
        <p:nvSpPr>
          <p:cNvPr id="43" name="Slide Number"/>
          <p:cNvSpPr txBox="1">
            <a:spLocks noGrp="1"/>
          </p:cNvSpPr>
          <p:nvPr>
            <p:ph type="sldNum" sz="quarter" idx="2"/>
          </p:nvPr>
        </p:nvSpPr>
        <p:spPr>
          <a:xfrm>
            <a:off x="203950" y="6276704"/>
            <a:ext cx="310118" cy="300592"/>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628650" y="1825625"/>
            <a:ext cx="78867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628650" y="636584"/>
            <a:ext cx="7886700" cy="10096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4" name="Slide Number"/>
          <p:cNvSpPr txBox="1">
            <a:spLocks noGrp="1"/>
          </p:cNvSpPr>
          <p:nvPr>
            <p:ph type="sldNum" sz="quarter" idx="2"/>
          </p:nvPr>
        </p:nvSpPr>
        <p:spPr>
          <a:xfrm>
            <a:off x="735266" y="6400762"/>
            <a:ext cx="310118" cy="300592"/>
          </a:xfrm>
          <a:prstGeom prst="rect">
            <a:avLst/>
          </a:prstGeom>
          <a:ln w="12700">
            <a:miter lim="400000"/>
          </a:ln>
        </p:spPr>
        <p:txBody>
          <a:bodyPr wrap="none" lIns="45718" tIns="45718" rIns="45718" bIns="45718" anchor="ctr">
            <a:spAutoFit/>
          </a:bodyPr>
          <a:lstStyle>
            <a:lvl1pPr algn="ctr">
              <a:defRPr sz="1600" b="1">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000000"/>
          </a:solidFill>
          <a:uFillTx/>
          <a:latin typeface="+mn-lt"/>
          <a:ea typeface="+mn-ea"/>
          <a:cs typeface="+mn-cs"/>
          <a:sym typeface="Calibri"/>
        </a:defRPr>
      </a:lvl1pPr>
      <a:lvl2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000000"/>
          </a:solidFill>
          <a:uFillTx/>
          <a:latin typeface="+mn-lt"/>
          <a:ea typeface="+mn-ea"/>
          <a:cs typeface="+mn-cs"/>
          <a:sym typeface="Calibri"/>
        </a:defRPr>
      </a:lvl2pPr>
      <a:lvl3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000000"/>
          </a:solidFill>
          <a:uFillTx/>
          <a:latin typeface="+mn-lt"/>
          <a:ea typeface="+mn-ea"/>
          <a:cs typeface="+mn-cs"/>
          <a:sym typeface="Calibri"/>
        </a:defRPr>
      </a:lvl3pPr>
      <a:lvl4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000000"/>
          </a:solidFill>
          <a:uFillTx/>
          <a:latin typeface="+mn-lt"/>
          <a:ea typeface="+mn-ea"/>
          <a:cs typeface="+mn-cs"/>
          <a:sym typeface="Calibri"/>
        </a:defRPr>
      </a:lvl4pPr>
      <a:lvl5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000000"/>
          </a:solidFill>
          <a:uFillTx/>
          <a:latin typeface="+mn-lt"/>
          <a:ea typeface="+mn-ea"/>
          <a:cs typeface="+mn-cs"/>
          <a:sym typeface="Calibri"/>
        </a:defRPr>
      </a:lvl5pPr>
      <a:lvl6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000000"/>
          </a:solidFill>
          <a:uFillTx/>
          <a:latin typeface="+mn-lt"/>
          <a:ea typeface="+mn-ea"/>
          <a:cs typeface="+mn-cs"/>
          <a:sym typeface="Calibri"/>
        </a:defRPr>
      </a:lvl6pPr>
      <a:lvl7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000000"/>
          </a:solidFill>
          <a:uFillTx/>
          <a:latin typeface="+mn-lt"/>
          <a:ea typeface="+mn-ea"/>
          <a:cs typeface="+mn-cs"/>
          <a:sym typeface="Calibri"/>
        </a:defRPr>
      </a:lvl7pPr>
      <a:lvl8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000000"/>
          </a:solidFill>
          <a:uFillTx/>
          <a:latin typeface="+mn-lt"/>
          <a:ea typeface="+mn-ea"/>
          <a:cs typeface="+mn-cs"/>
          <a:sym typeface="Calibri"/>
        </a:defRPr>
      </a:lvl8pPr>
      <a:lvl9pPr marL="0" marR="0" indent="0" algn="l" defTabSz="914400" rtl="0" latinLnBrk="0">
        <a:lnSpc>
          <a:spcPct val="90000"/>
        </a:lnSpc>
        <a:spcBef>
          <a:spcPts val="0"/>
        </a:spcBef>
        <a:spcAft>
          <a:spcPts val="0"/>
        </a:spcAft>
        <a:buClrTx/>
        <a:buSzTx/>
        <a:buFontTx/>
        <a:buNone/>
        <a:tabLst/>
        <a:defRPr sz="4000" b="1" i="0" u="none" strike="noStrike" cap="none" spc="0" baseline="0">
          <a:solidFill>
            <a:srgbClr val="000000"/>
          </a:solidFill>
          <a:uFillTx/>
          <a:latin typeface="+mn-lt"/>
          <a:ea typeface="+mn-ea"/>
          <a:cs typeface="+mn-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ctr" defTabSz="4572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8" descr="Picture 8"/>
          <p:cNvPicPr>
            <a:picLocks noChangeAspect="1"/>
          </p:cNvPicPr>
          <p:nvPr/>
        </p:nvPicPr>
        <p:blipFill>
          <a:blip r:embed="rId2"/>
          <a:srcRect l="4946" r="8084"/>
          <a:stretch>
            <a:fillRect/>
          </a:stretch>
        </p:blipFill>
        <p:spPr>
          <a:xfrm>
            <a:off x="5271462" y="2110571"/>
            <a:ext cx="3675077" cy="2636855"/>
          </a:xfrm>
          <a:prstGeom prst="rect">
            <a:avLst/>
          </a:prstGeom>
          <a:ln w="12700">
            <a:miter lim="400000"/>
          </a:ln>
        </p:spPr>
      </p:pic>
      <p:sp>
        <p:nvSpPr>
          <p:cNvPr id="95" name="Text Placeholder 5"/>
          <p:cNvSpPr txBox="1">
            <a:spLocks noGrp="1"/>
          </p:cNvSpPr>
          <p:nvPr>
            <p:ph type="body" sz="half" idx="1"/>
          </p:nvPr>
        </p:nvSpPr>
        <p:spPr>
          <a:xfrm>
            <a:off x="431559" y="1538286"/>
            <a:ext cx="4820333" cy="4680715"/>
          </a:xfrm>
          <a:prstGeom prst="rect">
            <a:avLst/>
          </a:prstGeom>
        </p:spPr>
        <p:txBody>
          <a:bodyPr>
            <a:normAutofit lnSpcReduction="10000"/>
          </a:bodyPr>
          <a:lstStyle/>
          <a:p>
            <a:pPr defTabSz="868680">
              <a:lnSpc>
                <a:spcPct val="100000"/>
              </a:lnSpc>
              <a:spcBef>
                <a:spcPts val="500"/>
              </a:spcBef>
              <a:defRPr sz="2600" b="1">
                <a:solidFill>
                  <a:srgbClr val="003E4C"/>
                </a:solidFill>
              </a:defRPr>
            </a:pPr>
            <a:r>
              <a:rPr sz="2800" dirty="0"/>
              <a:t>Key Beliefs</a:t>
            </a:r>
          </a:p>
          <a:p>
            <a:pPr marL="256381" indent="-256381" defTabSz="868680">
              <a:lnSpc>
                <a:spcPct val="100000"/>
              </a:lnSpc>
              <a:spcBef>
                <a:spcPts val="500"/>
              </a:spcBef>
              <a:buClr>
                <a:srgbClr val="FDCC03"/>
              </a:buClr>
              <a:buSzPct val="100000"/>
              <a:buFont typeface="Arial"/>
              <a:buChar char="•"/>
              <a:defRPr sz="2200"/>
            </a:pPr>
            <a:r>
              <a:rPr sz="2400" dirty="0"/>
              <a:t>Jesus went on to travel through Palestine with a group of followers, known as the 12 apostles, preaching and teaching. He told stories, performed miracles, and showed people a new way of living.</a:t>
            </a:r>
          </a:p>
          <a:p>
            <a:pPr marL="256381" indent="-256381" defTabSz="868680">
              <a:lnSpc>
                <a:spcPct val="100000"/>
              </a:lnSpc>
              <a:spcBef>
                <a:spcPts val="500"/>
              </a:spcBef>
              <a:buClr>
                <a:srgbClr val="FDCC03"/>
              </a:buClr>
              <a:buSzPct val="100000"/>
              <a:buFont typeface="Arial"/>
              <a:buChar char="•"/>
              <a:defRPr sz="2200"/>
            </a:pPr>
            <a:r>
              <a:rPr sz="2400" dirty="0"/>
              <a:t>After coming into conflict with different groups, Jesus was sentenced to death and was crucified.</a:t>
            </a:r>
          </a:p>
          <a:p>
            <a:pPr marL="256381" indent="-256381" defTabSz="868680">
              <a:lnSpc>
                <a:spcPct val="100000"/>
              </a:lnSpc>
              <a:spcBef>
                <a:spcPts val="500"/>
              </a:spcBef>
              <a:buClr>
                <a:srgbClr val="FDCC03"/>
              </a:buClr>
              <a:buSzPct val="100000"/>
              <a:buFont typeface="Arial"/>
              <a:buChar char="•"/>
              <a:defRPr sz="2200"/>
            </a:pPr>
            <a:r>
              <a:rPr sz="2400" dirty="0"/>
              <a:t>Christianity began in Palestine in 33 CE, after the death of Jesus. </a:t>
            </a:r>
          </a:p>
        </p:txBody>
      </p:sp>
      <p:sp>
        <p:nvSpPr>
          <p:cNvPr id="96" name="Slide Number Placeholder 2"/>
          <p:cNvSpPr txBox="1">
            <a:spLocks noGrp="1"/>
          </p:cNvSpPr>
          <p:nvPr>
            <p:ph type="sldNum" sz="quarter" idx="4294967295"/>
          </p:nvPr>
        </p:nvSpPr>
        <p:spPr>
          <a:xfrm>
            <a:off x="203949" y="6276702"/>
            <a:ext cx="310117"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
        <p:nvSpPr>
          <p:cNvPr id="97" name="Title 3"/>
          <p:cNvSpPr txBox="1">
            <a:spLocks noGrp="1"/>
          </p:cNvSpPr>
          <p:nvPr>
            <p:ph type="title"/>
          </p:nvPr>
        </p:nvSpPr>
        <p:spPr>
          <a:xfrm>
            <a:off x="178649" y="909612"/>
            <a:ext cx="7886701" cy="657227"/>
          </a:xfrm>
          <a:prstGeom prst="rect">
            <a:avLst/>
          </a:prstGeom>
        </p:spPr>
        <p:txBody>
          <a:bodyPr/>
          <a:lstStyle>
            <a:lvl1pPr defTabSz="850391">
              <a:defRPr sz="3300" b="0">
                <a:solidFill>
                  <a:srgbClr val="00A4A6"/>
                </a:solidFill>
                <a:latin typeface="Avenir Black"/>
                <a:ea typeface="Avenir Black"/>
                <a:cs typeface="Avenir Black"/>
                <a:sym typeface="Avenir Black"/>
              </a:defRPr>
            </a:lvl1pPr>
          </a:lstStyle>
          <a:p>
            <a:r>
              <a:t>Christianity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95">
                                            <p:txEl>
                                              <p:pRg st="1" end="1"/>
                                            </p:txEl>
                                          </p:spTgt>
                                        </p:tgtEl>
                                        <p:attrNameLst>
                                          <p:attrName>style.visibility</p:attrName>
                                        </p:attrNameLst>
                                      </p:cBhvr>
                                      <p:to>
                                        <p:strVal val="visible"/>
                                      </p:to>
                                    </p:set>
                                    <p:animEffect transition="in" filter="fade">
                                      <p:cBhvr>
                                        <p:cTn id="7" dur="500"/>
                                        <p:tgtEl>
                                          <p:spTgt spid="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1" nodeType="clickEffect">
                                  <p:stCondLst>
                                    <p:cond delay="0"/>
                                  </p:stCondLst>
                                  <p:iterate>
                                    <p:tmAbs val="0"/>
                                  </p:iterate>
                                  <p:childTnLst>
                                    <p:set>
                                      <p:cBhvr>
                                        <p:cTn id="11" fill="hold"/>
                                        <p:tgtEl>
                                          <p:spTgt spid="95">
                                            <p:txEl>
                                              <p:pRg st="2" end="2"/>
                                            </p:txEl>
                                          </p:spTgt>
                                        </p:tgtEl>
                                        <p:attrNameLst>
                                          <p:attrName>style.visibility</p:attrName>
                                        </p:attrNameLst>
                                      </p:cBhvr>
                                      <p:to>
                                        <p:strVal val="visible"/>
                                      </p:to>
                                    </p:set>
                                    <p:animEffect transition="in" filter="fade">
                                      <p:cBhvr>
                                        <p:cTn id="12" dur="500"/>
                                        <p:tgtEl>
                                          <p:spTgt spid="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1" nodeType="clickEffect">
                                  <p:stCondLst>
                                    <p:cond delay="0"/>
                                  </p:stCondLst>
                                  <p:iterate>
                                    <p:tmAbs val="0"/>
                                  </p:iterate>
                                  <p:childTnLst>
                                    <p:set>
                                      <p:cBhvr>
                                        <p:cTn id="16" fill="hold"/>
                                        <p:tgtEl>
                                          <p:spTgt spid="95">
                                            <p:txEl>
                                              <p:pRg st="3" end="3"/>
                                            </p:txEl>
                                          </p:spTgt>
                                        </p:tgtEl>
                                        <p:attrNameLst>
                                          <p:attrName>style.visibility</p:attrName>
                                        </p:attrNameLst>
                                      </p:cBhvr>
                                      <p:to>
                                        <p:strVal val="visible"/>
                                      </p:to>
                                    </p:set>
                                    <p:animEffect transition="in" filter="fade">
                                      <p:cBhvr>
                                        <p:cTn id="17" dur="500"/>
                                        <p:tgtEl>
                                          <p:spTgt spid="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 Placeholder 5"/>
          <p:cNvSpPr txBox="1">
            <a:spLocks noGrp="1"/>
          </p:cNvSpPr>
          <p:nvPr>
            <p:ph type="body" sz="half" idx="1"/>
          </p:nvPr>
        </p:nvSpPr>
        <p:spPr>
          <a:xfrm>
            <a:off x="431558" y="1538286"/>
            <a:ext cx="4995443" cy="4680715"/>
          </a:xfrm>
          <a:prstGeom prst="rect">
            <a:avLst/>
          </a:prstGeom>
        </p:spPr>
        <p:txBody>
          <a:bodyPr>
            <a:normAutofit lnSpcReduction="10000"/>
          </a:bodyPr>
          <a:lstStyle/>
          <a:p>
            <a:pPr defTabSz="886967">
              <a:lnSpc>
                <a:spcPct val="100000"/>
              </a:lnSpc>
              <a:spcBef>
                <a:spcPts val="500"/>
              </a:spcBef>
              <a:defRPr sz="2700" b="1">
                <a:solidFill>
                  <a:srgbClr val="003E4C"/>
                </a:solidFill>
              </a:defRPr>
            </a:pPr>
            <a:r>
              <a:rPr sz="2800" dirty="0"/>
              <a:t>Key Beliefs</a:t>
            </a:r>
          </a:p>
          <a:p>
            <a:pPr marL="261777" indent="-261777" defTabSz="886967">
              <a:lnSpc>
                <a:spcPct val="100000"/>
              </a:lnSpc>
              <a:spcBef>
                <a:spcPts val="500"/>
              </a:spcBef>
              <a:buClr>
                <a:srgbClr val="FDCC03"/>
              </a:buClr>
              <a:buSzPct val="100000"/>
              <a:buFont typeface="Arial"/>
              <a:buChar char="•"/>
              <a:defRPr sz="2300"/>
            </a:pPr>
            <a:r>
              <a:rPr sz="2400" dirty="0"/>
              <a:t>Jesus died on the cross so that those who believe in him will be forgiven their sins. </a:t>
            </a:r>
          </a:p>
          <a:p>
            <a:pPr marL="261777" indent="-261777" defTabSz="886967">
              <a:lnSpc>
                <a:spcPct val="100000"/>
              </a:lnSpc>
              <a:spcBef>
                <a:spcPts val="500"/>
              </a:spcBef>
              <a:buClr>
                <a:srgbClr val="FDCC03"/>
              </a:buClr>
              <a:buSzPct val="100000"/>
              <a:buFont typeface="Arial"/>
              <a:buChar char="•"/>
              <a:defRPr sz="2300"/>
            </a:pPr>
            <a:r>
              <a:rPr sz="2400" dirty="0"/>
              <a:t>Jesus rose from the dead and appeared to witnesses. Christians believe that this shows God’s power over life and death. </a:t>
            </a:r>
          </a:p>
          <a:p>
            <a:pPr marL="261777" indent="-261777" defTabSz="886967">
              <a:lnSpc>
                <a:spcPct val="100000"/>
              </a:lnSpc>
              <a:spcBef>
                <a:spcPts val="500"/>
              </a:spcBef>
              <a:buClr>
                <a:srgbClr val="FDCC03"/>
              </a:buClr>
              <a:buSzPct val="100000"/>
              <a:buFont typeface="Arial"/>
              <a:buChar char="•"/>
              <a:defRPr sz="2300"/>
            </a:pPr>
            <a:r>
              <a:rPr sz="2400" dirty="0"/>
              <a:t>Forty days after his resurrection,  Jesus was taken up into heaven,    body and soul.                                  </a:t>
            </a:r>
            <a:br>
              <a:rPr sz="2400" dirty="0"/>
            </a:br>
            <a:r>
              <a:rPr sz="2400" dirty="0"/>
              <a:t>(This is called the Ascension.)</a:t>
            </a:r>
          </a:p>
        </p:txBody>
      </p:sp>
      <p:sp>
        <p:nvSpPr>
          <p:cNvPr id="100" name="Slide Number Placeholder 2"/>
          <p:cNvSpPr txBox="1">
            <a:spLocks noGrp="1"/>
          </p:cNvSpPr>
          <p:nvPr>
            <p:ph type="sldNum" sz="quarter" idx="4294967295"/>
          </p:nvPr>
        </p:nvSpPr>
        <p:spPr>
          <a:xfrm>
            <a:off x="203949" y="6276702"/>
            <a:ext cx="310117"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
        <p:nvSpPr>
          <p:cNvPr id="101" name="Title 3"/>
          <p:cNvSpPr txBox="1">
            <a:spLocks noGrp="1"/>
          </p:cNvSpPr>
          <p:nvPr>
            <p:ph type="title"/>
          </p:nvPr>
        </p:nvSpPr>
        <p:spPr>
          <a:xfrm>
            <a:off x="178649" y="909612"/>
            <a:ext cx="7886701" cy="657227"/>
          </a:xfrm>
          <a:prstGeom prst="rect">
            <a:avLst/>
          </a:prstGeom>
        </p:spPr>
        <p:txBody>
          <a:bodyPr/>
          <a:lstStyle>
            <a:lvl1pPr defTabSz="850391">
              <a:defRPr sz="3300" b="0">
                <a:solidFill>
                  <a:srgbClr val="00A4A6"/>
                </a:solidFill>
                <a:latin typeface="Avenir Black"/>
                <a:ea typeface="Avenir Black"/>
                <a:cs typeface="Avenir Black"/>
                <a:sym typeface="Avenir Black"/>
              </a:defRPr>
            </a:lvl1pPr>
          </a:lstStyle>
          <a:p>
            <a:r>
              <a:t>Christianity </a:t>
            </a:r>
          </a:p>
        </p:txBody>
      </p:sp>
      <p:pic>
        <p:nvPicPr>
          <p:cNvPr id="102" name="Picture 2" descr="Picture 2"/>
          <p:cNvPicPr>
            <a:picLocks noChangeAspect="1"/>
          </p:cNvPicPr>
          <p:nvPr/>
        </p:nvPicPr>
        <p:blipFill>
          <a:blip r:embed="rId2"/>
          <a:srcRect r="24333"/>
          <a:stretch>
            <a:fillRect/>
          </a:stretch>
        </p:blipFill>
        <p:spPr>
          <a:xfrm>
            <a:off x="5427000" y="2124000"/>
            <a:ext cx="3533944" cy="330042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99">
                                            <p:txEl>
                                              <p:pRg st="1" end="1"/>
                                            </p:txEl>
                                          </p:spTgt>
                                        </p:tgtEl>
                                        <p:attrNameLst>
                                          <p:attrName>style.visibility</p:attrName>
                                        </p:attrNameLst>
                                      </p:cBhvr>
                                      <p:to>
                                        <p:strVal val="visible"/>
                                      </p:to>
                                    </p:set>
                                    <p:animEffect transition="in" filter="fade">
                                      <p:cBhvr>
                                        <p:cTn id="7" dur="500"/>
                                        <p:tgtEl>
                                          <p:spTgt spid="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1" nodeType="clickEffect">
                                  <p:stCondLst>
                                    <p:cond delay="0"/>
                                  </p:stCondLst>
                                  <p:iterate>
                                    <p:tmAbs val="0"/>
                                  </p:iterate>
                                  <p:childTnLst>
                                    <p:set>
                                      <p:cBhvr>
                                        <p:cTn id="11" fill="hold"/>
                                        <p:tgtEl>
                                          <p:spTgt spid="99">
                                            <p:txEl>
                                              <p:pRg st="2" end="2"/>
                                            </p:txEl>
                                          </p:spTgt>
                                        </p:tgtEl>
                                        <p:attrNameLst>
                                          <p:attrName>style.visibility</p:attrName>
                                        </p:attrNameLst>
                                      </p:cBhvr>
                                      <p:to>
                                        <p:strVal val="visible"/>
                                      </p:to>
                                    </p:set>
                                    <p:animEffect transition="in" filter="fade">
                                      <p:cBhvr>
                                        <p:cTn id="12" dur="500"/>
                                        <p:tgtEl>
                                          <p:spTgt spid="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1" nodeType="clickEffect">
                                  <p:stCondLst>
                                    <p:cond delay="0"/>
                                  </p:stCondLst>
                                  <p:iterate>
                                    <p:tmAbs val="0"/>
                                  </p:iterate>
                                  <p:childTnLst>
                                    <p:set>
                                      <p:cBhvr>
                                        <p:cTn id="16" fill="hold"/>
                                        <p:tgtEl>
                                          <p:spTgt spid="99">
                                            <p:txEl>
                                              <p:pRg st="3" end="3"/>
                                            </p:txEl>
                                          </p:spTgt>
                                        </p:tgtEl>
                                        <p:attrNameLst>
                                          <p:attrName>style.visibility</p:attrName>
                                        </p:attrNameLst>
                                      </p:cBhvr>
                                      <p:to>
                                        <p:strVal val="visible"/>
                                      </p:to>
                                    </p:set>
                                    <p:animEffect transition="in" filter="fade">
                                      <p:cBhvr>
                                        <p:cTn id="17" dur="500"/>
                                        <p:tgtEl>
                                          <p:spTgt spid="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Placeholder 5"/>
          <p:cNvSpPr txBox="1">
            <a:spLocks noGrp="1"/>
          </p:cNvSpPr>
          <p:nvPr>
            <p:ph type="body" sz="half" idx="1"/>
          </p:nvPr>
        </p:nvSpPr>
        <p:spPr>
          <a:xfrm>
            <a:off x="431560" y="1501342"/>
            <a:ext cx="4969265" cy="4095715"/>
          </a:xfrm>
          <a:prstGeom prst="rect">
            <a:avLst/>
          </a:prstGeom>
        </p:spPr>
        <p:txBody>
          <a:bodyPr/>
          <a:lstStyle/>
          <a:p>
            <a:pPr>
              <a:lnSpc>
                <a:spcPct val="100000"/>
              </a:lnSpc>
              <a:spcBef>
                <a:spcPts val="600"/>
              </a:spcBef>
              <a:defRPr sz="2800" b="1">
                <a:solidFill>
                  <a:srgbClr val="003E4C"/>
                </a:solidFill>
              </a:defRPr>
            </a:pPr>
            <a:r>
              <a:rPr dirty="0"/>
              <a:t>Key Beliefs</a:t>
            </a:r>
          </a:p>
          <a:p>
            <a:pPr marL="269875" indent="-269875">
              <a:lnSpc>
                <a:spcPct val="100000"/>
              </a:lnSpc>
              <a:spcBef>
                <a:spcPts val="600"/>
              </a:spcBef>
              <a:buClr>
                <a:srgbClr val="FDCC03"/>
              </a:buClr>
              <a:buSzPct val="100000"/>
              <a:buFont typeface="Arial"/>
              <a:buChar char="•"/>
              <a:defRPr sz="2400"/>
            </a:pPr>
            <a:r>
              <a:rPr dirty="0"/>
              <a:t>Jesus promised that he would stay with his followers, so after he went  to heaven, he sent the Holy Spirit     to guide them.</a:t>
            </a:r>
          </a:p>
          <a:p>
            <a:pPr marL="269875" indent="-269875">
              <a:lnSpc>
                <a:spcPct val="100000"/>
              </a:lnSpc>
              <a:spcBef>
                <a:spcPts val="600"/>
              </a:spcBef>
              <a:buClr>
                <a:srgbClr val="FDCC03"/>
              </a:buClr>
              <a:buSzPct val="100000"/>
              <a:buFont typeface="Arial"/>
              <a:buChar char="•"/>
              <a:defRPr sz="2400"/>
            </a:pPr>
            <a:r>
              <a:rPr dirty="0"/>
              <a:t>The </a:t>
            </a:r>
            <a:r>
              <a:rPr b="1" dirty="0">
                <a:solidFill>
                  <a:srgbClr val="00A4A6"/>
                </a:solidFill>
              </a:rPr>
              <a:t>Bible</a:t>
            </a:r>
            <a:r>
              <a:rPr dirty="0"/>
              <a:t> is the sacred text which Christians believe is the word of   God. The New Testament was  written by men who were inspired  by the Holy Spirit.</a:t>
            </a:r>
          </a:p>
        </p:txBody>
      </p:sp>
      <p:sp>
        <p:nvSpPr>
          <p:cNvPr id="105" name="Slide Number Placeholder 2"/>
          <p:cNvSpPr txBox="1">
            <a:spLocks noGrp="1"/>
          </p:cNvSpPr>
          <p:nvPr>
            <p:ph type="sldNum" sz="quarter" idx="4294967295"/>
          </p:nvPr>
        </p:nvSpPr>
        <p:spPr>
          <a:xfrm>
            <a:off x="203949" y="6276702"/>
            <a:ext cx="310117"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sp>
        <p:nvSpPr>
          <p:cNvPr id="106" name="Title 3"/>
          <p:cNvSpPr txBox="1">
            <a:spLocks noGrp="1"/>
          </p:cNvSpPr>
          <p:nvPr>
            <p:ph type="title"/>
          </p:nvPr>
        </p:nvSpPr>
        <p:spPr>
          <a:xfrm>
            <a:off x="178649" y="909612"/>
            <a:ext cx="7886701" cy="657227"/>
          </a:xfrm>
          <a:prstGeom prst="rect">
            <a:avLst/>
          </a:prstGeom>
        </p:spPr>
        <p:txBody>
          <a:bodyPr/>
          <a:lstStyle>
            <a:lvl1pPr defTabSz="850391">
              <a:defRPr sz="3300" b="0">
                <a:solidFill>
                  <a:srgbClr val="00A4A6"/>
                </a:solidFill>
                <a:latin typeface="Avenir Black"/>
                <a:ea typeface="Avenir Black"/>
                <a:cs typeface="Avenir Black"/>
                <a:sym typeface="Avenir Black"/>
              </a:defRPr>
            </a:lvl1pPr>
          </a:lstStyle>
          <a:p>
            <a:r>
              <a:t>Christianity </a:t>
            </a:r>
          </a:p>
        </p:txBody>
      </p:sp>
      <p:pic>
        <p:nvPicPr>
          <p:cNvPr id="107" name="Picture 4" descr="Picture 4"/>
          <p:cNvPicPr>
            <a:picLocks noChangeAspect="1"/>
          </p:cNvPicPr>
          <p:nvPr/>
        </p:nvPicPr>
        <p:blipFill>
          <a:blip r:embed="rId2"/>
          <a:srcRect l="6503" r="4604"/>
          <a:stretch>
            <a:fillRect/>
          </a:stretch>
        </p:blipFill>
        <p:spPr>
          <a:xfrm>
            <a:off x="5415686" y="2195513"/>
            <a:ext cx="3533943" cy="2655002"/>
          </a:xfrm>
          <a:prstGeom prst="rect">
            <a:avLst/>
          </a:prstGeom>
          <a:ln w="12700">
            <a:miter lim="400000"/>
          </a:ln>
        </p:spPr>
      </p:pic>
      <p:sp>
        <p:nvSpPr>
          <p:cNvPr id="108" name="TextBox 8"/>
          <p:cNvSpPr txBox="1"/>
          <p:nvPr/>
        </p:nvSpPr>
        <p:spPr>
          <a:xfrm>
            <a:off x="404726" y="5769001"/>
            <a:ext cx="8261995" cy="7607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marL="269875" indent="-269875">
              <a:spcBef>
                <a:spcPts val="600"/>
              </a:spcBef>
              <a:buClr>
                <a:srgbClr val="FDCC03"/>
              </a:buClr>
              <a:buSzPct val="100000"/>
              <a:buFont typeface="Arial"/>
              <a:buChar char="•"/>
              <a:defRPr sz="2400"/>
            </a:lvl1pPr>
          </a:lstStyle>
          <a:p>
            <a:r>
              <a:t>People who belong to Christianity are seen as ‘the Church’. They are God’s body on Earth, a community of believers.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04">
                                            <p:txEl>
                                              <p:pRg st="1" end="1"/>
                                            </p:txEl>
                                          </p:spTgt>
                                        </p:tgtEl>
                                        <p:attrNameLst>
                                          <p:attrName>style.visibility</p:attrName>
                                        </p:attrNameLst>
                                      </p:cBhvr>
                                      <p:to>
                                        <p:strVal val="visible"/>
                                      </p:to>
                                    </p:set>
                                    <p:animEffect transition="in" filter="fade">
                                      <p:cBhvr>
                                        <p:cTn id="7" dur="500"/>
                                        <p:tgtEl>
                                          <p:spTgt spid="10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1" nodeType="clickEffect">
                                  <p:stCondLst>
                                    <p:cond delay="0"/>
                                  </p:stCondLst>
                                  <p:iterate>
                                    <p:tmAbs val="0"/>
                                  </p:iterate>
                                  <p:childTnLst>
                                    <p:set>
                                      <p:cBhvr>
                                        <p:cTn id="11" fill="hold"/>
                                        <p:tgtEl>
                                          <p:spTgt spid="104">
                                            <p:txEl>
                                              <p:pRg st="2" end="2"/>
                                            </p:txEl>
                                          </p:spTgt>
                                        </p:tgtEl>
                                        <p:attrNameLst>
                                          <p:attrName>style.visibility</p:attrName>
                                        </p:attrNameLst>
                                      </p:cBhvr>
                                      <p:to>
                                        <p:strVal val="visible"/>
                                      </p:to>
                                    </p:set>
                                    <p:animEffect transition="in" filter="fade">
                                      <p:cBhvr>
                                        <p:cTn id="12" dur="500"/>
                                        <p:tgtEl>
                                          <p:spTgt spid="10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2" nodeType="clickEffect">
                                  <p:stCondLst>
                                    <p:cond delay="0"/>
                                  </p:stCondLst>
                                  <p:iterate>
                                    <p:tmAbs val="0"/>
                                  </p:iterate>
                                  <p:childTnLst>
                                    <p:set>
                                      <p:cBhvr>
                                        <p:cTn id="16" fill="hold"/>
                                        <p:tgtEl>
                                          <p:spTgt spid="108"/>
                                        </p:tgtEl>
                                        <p:attrNameLst>
                                          <p:attrName>style.visibility</p:attrName>
                                        </p:attrNameLst>
                                      </p:cBhvr>
                                      <p:to>
                                        <p:strVal val="visible"/>
                                      </p:to>
                                    </p:set>
                                    <p:animEffect transition="in" filter="fade">
                                      <p:cBhvr>
                                        <p:cTn id="1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1" build="p" bldLvl="5" animBg="1" advAuto="0"/>
      <p:bldP spid="108" grpId="2"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 Placeholder 5"/>
          <p:cNvSpPr txBox="1">
            <a:spLocks noGrp="1"/>
          </p:cNvSpPr>
          <p:nvPr>
            <p:ph type="body" sz="half" idx="1"/>
          </p:nvPr>
        </p:nvSpPr>
        <p:spPr>
          <a:xfrm>
            <a:off x="431558" y="1538287"/>
            <a:ext cx="5355444" cy="3424902"/>
          </a:xfrm>
          <a:prstGeom prst="rect">
            <a:avLst/>
          </a:prstGeom>
        </p:spPr>
        <p:txBody>
          <a:bodyPr/>
          <a:lstStyle/>
          <a:p>
            <a:pPr>
              <a:lnSpc>
                <a:spcPct val="100000"/>
              </a:lnSpc>
              <a:spcBef>
                <a:spcPts val="600"/>
              </a:spcBef>
              <a:defRPr sz="2800" b="1">
                <a:solidFill>
                  <a:srgbClr val="003E4C"/>
                </a:solidFill>
              </a:defRPr>
            </a:pPr>
            <a:r>
              <a:rPr dirty="0"/>
              <a:t>Key Beliefs</a:t>
            </a:r>
          </a:p>
          <a:p>
            <a:pPr marL="269875" indent="-269875">
              <a:lnSpc>
                <a:spcPct val="100000"/>
              </a:lnSpc>
              <a:spcBef>
                <a:spcPts val="600"/>
              </a:spcBef>
              <a:buClr>
                <a:srgbClr val="FDCC03"/>
              </a:buClr>
              <a:buSzPct val="100000"/>
              <a:buFont typeface="Arial"/>
              <a:buChar char="•"/>
              <a:defRPr sz="2400"/>
            </a:pPr>
            <a:r>
              <a:rPr dirty="0"/>
              <a:t>The followers of Islam are called Muslims. </a:t>
            </a:r>
          </a:p>
          <a:p>
            <a:pPr marL="269875" indent="-269875">
              <a:lnSpc>
                <a:spcPct val="100000"/>
              </a:lnSpc>
              <a:spcBef>
                <a:spcPts val="600"/>
              </a:spcBef>
              <a:buClr>
                <a:srgbClr val="FDCC03"/>
              </a:buClr>
              <a:buSzPct val="100000"/>
              <a:buFont typeface="Arial"/>
              <a:buChar char="•"/>
              <a:defRPr sz="2400"/>
            </a:pPr>
            <a:r>
              <a:rPr dirty="0"/>
              <a:t>Islam was founded in the seventh century and is monotheistic. </a:t>
            </a:r>
          </a:p>
          <a:p>
            <a:pPr marL="269875" indent="-269875">
              <a:lnSpc>
                <a:spcPct val="100000"/>
              </a:lnSpc>
              <a:spcBef>
                <a:spcPts val="600"/>
              </a:spcBef>
              <a:buClr>
                <a:srgbClr val="FDCC03"/>
              </a:buClr>
              <a:buSzPct val="100000"/>
              <a:buFont typeface="Arial"/>
              <a:buChar char="•"/>
              <a:defRPr sz="2400"/>
            </a:pPr>
            <a:r>
              <a:rPr dirty="0"/>
              <a:t>The Muslim God is called Allah. </a:t>
            </a:r>
          </a:p>
          <a:p>
            <a:pPr marL="269875" indent="-269875">
              <a:lnSpc>
                <a:spcPct val="100000"/>
              </a:lnSpc>
              <a:spcBef>
                <a:spcPts val="600"/>
              </a:spcBef>
              <a:buClr>
                <a:srgbClr val="FDCC03"/>
              </a:buClr>
              <a:buSzPct val="100000"/>
              <a:buFont typeface="Arial"/>
              <a:buChar char="•"/>
              <a:defRPr sz="2400"/>
            </a:pPr>
            <a:r>
              <a:rPr dirty="0"/>
              <a:t>Islam also shares a common root with Judaism through the prophet Abraham.</a:t>
            </a:r>
          </a:p>
        </p:txBody>
      </p:sp>
      <p:sp>
        <p:nvSpPr>
          <p:cNvPr id="111" name="Slide Number Placeholder 2"/>
          <p:cNvSpPr txBox="1">
            <a:spLocks noGrp="1"/>
          </p:cNvSpPr>
          <p:nvPr>
            <p:ph type="sldNum" sz="quarter" idx="4294967295"/>
          </p:nvPr>
        </p:nvSpPr>
        <p:spPr>
          <a:xfrm>
            <a:off x="203949" y="6276702"/>
            <a:ext cx="310117"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
        <p:nvSpPr>
          <p:cNvPr id="112" name="Title 3"/>
          <p:cNvSpPr txBox="1">
            <a:spLocks noGrp="1"/>
          </p:cNvSpPr>
          <p:nvPr>
            <p:ph type="title"/>
          </p:nvPr>
        </p:nvSpPr>
        <p:spPr>
          <a:xfrm>
            <a:off x="178649" y="909612"/>
            <a:ext cx="7886701" cy="657227"/>
          </a:xfrm>
          <a:prstGeom prst="rect">
            <a:avLst/>
          </a:prstGeom>
        </p:spPr>
        <p:txBody>
          <a:bodyPr/>
          <a:lstStyle>
            <a:lvl1pPr defTabSz="850391">
              <a:defRPr sz="3300" b="0">
                <a:solidFill>
                  <a:srgbClr val="00A4A6"/>
                </a:solidFill>
                <a:latin typeface="Avenir Black"/>
                <a:ea typeface="Avenir Black"/>
                <a:cs typeface="Avenir Black"/>
                <a:sym typeface="Avenir Black"/>
              </a:defRPr>
            </a:lvl1pPr>
          </a:lstStyle>
          <a:p>
            <a:r>
              <a:t>Islam </a:t>
            </a:r>
          </a:p>
        </p:txBody>
      </p:sp>
      <p:pic>
        <p:nvPicPr>
          <p:cNvPr id="113" name="Picture 4" descr="Picture 4"/>
          <p:cNvPicPr>
            <a:picLocks noChangeAspect="1"/>
          </p:cNvPicPr>
          <p:nvPr/>
        </p:nvPicPr>
        <p:blipFill>
          <a:blip r:embed="rId2"/>
          <a:stretch>
            <a:fillRect/>
          </a:stretch>
        </p:blipFill>
        <p:spPr>
          <a:xfrm>
            <a:off x="5778051" y="1826998"/>
            <a:ext cx="3204002" cy="3204002"/>
          </a:xfrm>
          <a:prstGeom prst="rect">
            <a:avLst/>
          </a:prstGeom>
          <a:ln w="12700">
            <a:miter lim="400000"/>
          </a:ln>
        </p:spPr>
      </p:pic>
      <p:sp>
        <p:nvSpPr>
          <p:cNvPr id="114" name="Text Placeholder 5"/>
          <p:cNvSpPr txBox="1"/>
          <p:nvPr/>
        </p:nvSpPr>
        <p:spPr>
          <a:xfrm>
            <a:off x="420834" y="4961903"/>
            <a:ext cx="8443060" cy="7607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marL="269875" indent="-269875" defTabSz="914400">
              <a:spcBef>
                <a:spcPts val="600"/>
              </a:spcBef>
              <a:buClr>
                <a:srgbClr val="FDCC03"/>
              </a:buClr>
              <a:buSzPct val="100000"/>
              <a:buFont typeface="Arial"/>
              <a:buChar char="•"/>
              <a:defRPr sz="2400"/>
            </a:lvl1pPr>
          </a:lstStyle>
          <a:p>
            <a:r>
              <a:t>Muhammad was the last and greatest prophet sent by Allah to guide his people on the right path.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10">
                                            <p:bg/>
                                          </p:spTgt>
                                        </p:tgtEl>
                                        <p:attrNameLst>
                                          <p:attrName>style.visibility</p:attrName>
                                        </p:attrNameLst>
                                      </p:cBhvr>
                                      <p:to>
                                        <p:strVal val="visible"/>
                                      </p:to>
                                    </p:set>
                                    <p:animEffect transition="in" filter="fade">
                                      <p:cBhvr>
                                        <p:cTn id="7" dur="500"/>
                                        <p:tgtEl>
                                          <p:spTgt spid="110">
                                            <p:bg/>
                                          </p:spTgt>
                                        </p:tgtEl>
                                      </p:cBhvr>
                                    </p:animEffect>
                                  </p:childTnLst>
                                </p:cTn>
                              </p:par>
                              <p:par>
                                <p:cTn id="8" presetID="10" presetClass="entr" presetSubtype="0" fill="hold" grpId="1" nodeType="withEffect">
                                  <p:stCondLst>
                                    <p:cond delay="0"/>
                                  </p:stCondLst>
                                  <p:iterate>
                                    <p:tmAbs val="0"/>
                                  </p:iterate>
                                  <p:childTnLst>
                                    <p:set>
                                      <p:cBhvr>
                                        <p:cTn id="9" fill="hold"/>
                                        <p:tgtEl>
                                          <p:spTgt spid="110">
                                            <p:txEl>
                                              <p:pRg st="0" end="0"/>
                                            </p:txEl>
                                          </p:spTgt>
                                        </p:tgtEl>
                                        <p:attrNameLst>
                                          <p:attrName>style.visibility</p:attrName>
                                        </p:attrNameLst>
                                      </p:cBhvr>
                                      <p:to>
                                        <p:strVal val="visible"/>
                                      </p:to>
                                    </p:set>
                                    <p:animEffect transition="in" filter="fade">
                                      <p:cBhvr>
                                        <p:cTn id="10" dur="500"/>
                                        <p:tgtEl>
                                          <p:spTgt spid="110">
                                            <p:txEl>
                                              <p:pRg st="0" end="0"/>
                                            </p:txEl>
                                          </p:spTgt>
                                        </p:tgtEl>
                                      </p:cBhvr>
                                    </p:animEffect>
                                  </p:childTnLst>
                                </p:cTn>
                              </p:par>
                            </p:childTnLst>
                          </p:cTn>
                        </p:par>
                        <p:par>
                          <p:cTn id="11" fill="hold">
                            <p:stCondLst>
                              <p:cond delay="500"/>
                            </p:stCondLst>
                            <p:childTnLst>
                              <p:par>
                                <p:cTn id="12" presetID="10" presetClass="entr" fill="hold" grpId="1" nodeType="afterEffect">
                                  <p:stCondLst>
                                    <p:cond delay="0"/>
                                  </p:stCondLst>
                                  <p:iterate>
                                    <p:tmAbs val="0"/>
                                  </p:iterate>
                                  <p:childTnLst>
                                    <p:set>
                                      <p:cBhvr>
                                        <p:cTn id="13" fill="hold"/>
                                        <p:tgtEl>
                                          <p:spTgt spid="110">
                                            <p:txEl>
                                              <p:pRg st="1" end="1"/>
                                            </p:txEl>
                                          </p:spTgt>
                                        </p:tgtEl>
                                        <p:attrNameLst>
                                          <p:attrName>style.visibility</p:attrName>
                                        </p:attrNameLst>
                                      </p:cBhvr>
                                      <p:to>
                                        <p:strVal val="visible"/>
                                      </p:to>
                                    </p:set>
                                    <p:animEffect transition="in" filter="fade">
                                      <p:cBhvr>
                                        <p:cTn id="14" dur="500"/>
                                        <p:tgtEl>
                                          <p:spTgt spid="11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fill="hold" grpId="1" nodeType="clickEffect">
                                  <p:stCondLst>
                                    <p:cond delay="0"/>
                                  </p:stCondLst>
                                  <p:iterate>
                                    <p:tmAbs val="0"/>
                                  </p:iterate>
                                  <p:childTnLst>
                                    <p:set>
                                      <p:cBhvr>
                                        <p:cTn id="18" fill="hold"/>
                                        <p:tgtEl>
                                          <p:spTgt spid="110">
                                            <p:txEl>
                                              <p:pRg st="2" end="2"/>
                                            </p:txEl>
                                          </p:spTgt>
                                        </p:tgtEl>
                                        <p:attrNameLst>
                                          <p:attrName>style.visibility</p:attrName>
                                        </p:attrNameLst>
                                      </p:cBhvr>
                                      <p:to>
                                        <p:strVal val="visible"/>
                                      </p:to>
                                    </p:set>
                                    <p:animEffect transition="in" filter="fade">
                                      <p:cBhvr>
                                        <p:cTn id="19" dur="500"/>
                                        <p:tgtEl>
                                          <p:spTgt spid="11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fill="hold" grpId="1" nodeType="clickEffect">
                                  <p:stCondLst>
                                    <p:cond delay="0"/>
                                  </p:stCondLst>
                                  <p:iterate>
                                    <p:tmAbs val="0"/>
                                  </p:iterate>
                                  <p:childTnLst>
                                    <p:set>
                                      <p:cBhvr>
                                        <p:cTn id="23" fill="hold"/>
                                        <p:tgtEl>
                                          <p:spTgt spid="110">
                                            <p:txEl>
                                              <p:pRg st="3" end="3"/>
                                            </p:txEl>
                                          </p:spTgt>
                                        </p:tgtEl>
                                        <p:attrNameLst>
                                          <p:attrName>style.visibility</p:attrName>
                                        </p:attrNameLst>
                                      </p:cBhvr>
                                      <p:to>
                                        <p:strVal val="visible"/>
                                      </p:to>
                                    </p:set>
                                    <p:animEffect transition="in" filter="fade">
                                      <p:cBhvr>
                                        <p:cTn id="24" dur="500"/>
                                        <p:tgtEl>
                                          <p:spTgt spid="110">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fill="hold" grpId="1" nodeType="clickEffect">
                                  <p:stCondLst>
                                    <p:cond delay="0"/>
                                  </p:stCondLst>
                                  <p:iterate>
                                    <p:tmAbs val="0"/>
                                  </p:iterate>
                                  <p:childTnLst>
                                    <p:set>
                                      <p:cBhvr>
                                        <p:cTn id="28" fill="hold"/>
                                        <p:tgtEl>
                                          <p:spTgt spid="110">
                                            <p:txEl>
                                              <p:pRg st="4" end="4"/>
                                            </p:txEl>
                                          </p:spTgt>
                                        </p:tgtEl>
                                        <p:attrNameLst>
                                          <p:attrName>style.visibility</p:attrName>
                                        </p:attrNameLst>
                                      </p:cBhvr>
                                      <p:to>
                                        <p:strVal val="visible"/>
                                      </p:to>
                                    </p:set>
                                    <p:animEffect transition="in" filter="fade">
                                      <p:cBhvr>
                                        <p:cTn id="29" dur="500"/>
                                        <p:tgtEl>
                                          <p:spTgt spid="110">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fill="hold" grpId="2" nodeType="clickEffect">
                                  <p:stCondLst>
                                    <p:cond delay="0"/>
                                  </p:stCondLst>
                                  <p:iterate>
                                    <p:tmAbs val="0"/>
                                  </p:iterate>
                                  <p:childTnLst>
                                    <p:set>
                                      <p:cBhvr>
                                        <p:cTn id="33" fill="hold"/>
                                        <p:tgtEl>
                                          <p:spTgt spid="114"/>
                                        </p:tgtEl>
                                        <p:attrNameLst>
                                          <p:attrName>style.visibility</p:attrName>
                                        </p:attrNameLst>
                                      </p:cBhvr>
                                      <p:to>
                                        <p:strVal val="visible"/>
                                      </p:to>
                                    </p:set>
                                    <p:animEffect transition="in" filter="fade">
                                      <p:cBhvr>
                                        <p:cTn id="34"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1" uiExpand="1" build="p" bldLvl="5" animBg="1" advAuto="0"/>
      <p:bldP spid="114"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 Placeholder 5"/>
          <p:cNvSpPr txBox="1">
            <a:spLocks noGrp="1"/>
          </p:cNvSpPr>
          <p:nvPr>
            <p:ph type="body" sz="half" idx="1"/>
          </p:nvPr>
        </p:nvSpPr>
        <p:spPr>
          <a:xfrm>
            <a:off x="431560" y="1538286"/>
            <a:ext cx="4288222" cy="4680715"/>
          </a:xfrm>
          <a:prstGeom prst="rect">
            <a:avLst/>
          </a:prstGeom>
        </p:spPr>
        <p:txBody>
          <a:bodyPr/>
          <a:lstStyle/>
          <a:p>
            <a:pPr>
              <a:lnSpc>
                <a:spcPct val="100000"/>
              </a:lnSpc>
              <a:spcBef>
                <a:spcPts val="600"/>
              </a:spcBef>
              <a:defRPr sz="2800" b="1">
                <a:solidFill>
                  <a:srgbClr val="003E4C"/>
                </a:solidFill>
              </a:defRPr>
            </a:pPr>
            <a:r>
              <a:rPr dirty="0"/>
              <a:t>Key Beliefs</a:t>
            </a:r>
          </a:p>
          <a:p>
            <a:pPr marL="269875" indent="-269875">
              <a:lnSpc>
                <a:spcPct val="100000"/>
              </a:lnSpc>
              <a:spcBef>
                <a:spcPts val="600"/>
              </a:spcBef>
              <a:buClr>
                <a:srgbClr val="FDCC03"/>
              </a:buClr>
              <a:buSzPct val="100000"/>
              <a:buFont typeface="Arial"/>
              <a:buChar char="•"/>
              <a:defRPr sz="2400"/>
            </a:pPr>
            <a:r>
              <a:rPr dirty="0"/>
              <a:t>Muhammad was born in Mecca, a city in what is now Saudi Arabia. After seeing greed and fighting all around him, he went to a cave to pray. Muhammad received a revelation from Allah when the Angel Gabriel appeared to him.</a:t>
            </a:r>
          </a:p>
        </p:txBody>
      </p:sp>
      <p:sp>
        <p:nvSpPr>
          <p:cNvPr id="117" name="Slide Number Placeholder 2"/>
          <p:cNvSpPr txBox="1">
            <a:spLocks noGrp="1"/>
          </p:cNvSpPr>
          <p:nvPr>
            <p:ph type="sldNum" sz="quarter" idx="4294967295"/>
          </p:nvPr>
        </p:nvSpPr>
        <p:spPr>
          <a:xfrm>
            <a:off x="203949" y="6276702"/>
            <a:ext cx="310117"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sp>
        <p:nvSpPr>
          <p:cNvPr id="118" name="Title 3"/>
          <p:cNvSpPr txBox="1">
            <a:spLocks noGrp="1"/>
          </p:cNvSpPr>
          <p:nvPr>
            <p:ph type="title"/>
          </p:nvPr>
        </p:nvSpPr>
        <p:spPr>
          <a:xfrm>
            <a:off x="178649" y="909612"/>
            <a:ext cx="7886701" cy="657227"/>
          </a:xfrm>
          <a:prstGeom prst="rect">
            <a:avLst/>
          </a:prstGeom>
        </p:spPr>
        <p:txBody>
          <a:bodyPr/>
          <a:lstStyle>
            <a:lvl1pPr defTabSz="850391">
              <a:defRPr sz="3300" b="0">
                <a:solidFill>
                  <a:srgbClr val="00A4A6"/>
                </a:solidFill>
                <a:latin typeface="Avenir Black"/>
                <a:ea typeface="Avenir Black"/>
                <a:cs typeface="Avenir Black"/>
                <a:sym typeface="Avenir Black"/>
              </a:defRPr>
            </a:lvl1pPr>
          </a:lstStyle>
          <a:p>
            <a:r>
              <a:t>Islam </a:t>
            </a:r>
          </a:p>
        </p:txBody>
      </p:sp>
      <p:pic>
        <p:nvPicPr>
          <p:cNvPr id="119" name="Picture 2"/>
          <p:cNvPicPr>
            <a:picLocks noChangeAspect="1"/>
          </p:cNvPicPr>
          <p:nvPr/>
        </p:nvPicPr>
        <p:blipFill>
          <a:blip r:embed="rId2">
            <a:extLst>
              <a:ext uri="{28A0092B-C50C-407E-A947-70E740481C1C}">
                <a14:useLocalDpi xmlns:a14="http://schemas.microsoft.com/office/drawing/2010/main" val="0"/>
              </a:ext>
            </a:extLst>
          </a:blip>
          <a:srcRect l="69" r="69"/>
          <a:stretch/>
        </p:blipFill>
        <p:spPr>
          <a:xfrm>
            <a:off x="4929578" y="2123999"/>
            <a:ext cx="4031366" cy="2854401"/>
          </a:xfrm>
          <a:prstGeom prst="rect">
            <a:avLst/>
          </a:prstGeom>
          <a:ln w="12700">
            <a:miter lim="400000"/>
          </a:ln>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6">
                                            <p:txEl>
                                              <p:pRg st="1" end="1"/>
                                            </p:txEl>
                                          </p:spTgt>
                                        </p:tgtEl>
                                        <p:attrNameLst>
                                          <p:attrName>style.visibility</p:attrName>
                                        </p:attrNameLst>
                                      </p:cBhvr>
                                      <p:to>
                                        <p:strVal val="visible"/>
                                      </p:to>
                                    </p:set>
                                    <p:animEffect transition="in" filter="fade">
                                      <p:cBhvr>
                                        <p:cTn id="7" dur="500"/>
                                        <p:tgtEl>
                                          <p:spTgt spid="1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 Placeholder 5"/>
          <p:cNvSpPr txBox="1">
            <a:spLocks noGrp="1"/>
          </p:cNvSpPr>
          <p:nvPr>
            <p:ph type="body" sz="half" idx="1"/>
          </p:nvPr>
        </p:nvSpPr>
        <p:spPr>
          <a:xfrm>
            <a:off x="431560" y="1538286"/>
            <a:ext cx="3285441" cy="4680715"/>
          </a:xfrm>
          <a:prstGeom prst="rect">
            <a:avLst/>
          </a:prstGeom>
        </p:spPr>
        <p:txBody>
          <a:bodyPr/>
          <a:lstStyle/>
          <a:p>
            <a:pPr>
              <a:lnSpc>
                <a:spcPct val="100000"/>
              </a:lnSpc>
              <a:spcBef>
                <a:spcPts val="600"/>
              </a:spcBef>
              <a:defRPr sz="2800" b="1">
                <a:solidFill>
                  <a:srgbClr val="003E4C"/>
                </a:solidFill>
              </a:defRPr>
            </a:pPr>
            <a:r>
              <a:rPr dirty="0"/>
              <a:t>Key Beliefs</a:t>
            </a:r>
          </a:p>
          <a:p>
            <a:pPr marL="269875" indent="-269875">
              <a:lnSpc>
                <a:spcPct val="100000"/>
              </a:lnSpc>
              <a:spcBef>
                <a:spcPts val="600"/>
              </a:spcBef>
              <a:buClr>
                <a:srgbClr val="FDCC03"/>
              </a:buClr>
              <a:buSzPct val="100000"/>
              <a:buFont typeface="Arial"/>
              <a:buChar char="•"/>
              <a:defRPr sz="2400" b="1">
                <a:solidFill>
                  <a:srgbClr val="00A4A6"/>
                </a:solidFill>
              </a:defRPr>
            </a:pPr>
            <a:r>
              <a:rPr dirty="0"/>
              <a:t>The Kaaba </a:t>
            </a:r>
            <a:r>
              <a:rPr b="0" dirty="0">
                <a:solidFill>
                  <a:srgbClr val="000000"/>
                </a:solidFill>
              </a:rPr>
              <a:t>is a black stone building in Mecca, built by Abraham. It is Islam’s holiest shrine. Wherever they are in the world, Muslims face towards the Kaaba when they pray.</a:t>
            </a:r>
          </a:p>
        </p:txBody>
      </p:sp>
      <p:sp>
        <p:nvSpPr>
          <p:cNvPr id="122" name="Slide Number Placeholder 2"/>
          <p:cNvSpPr txBox="1">
            <a:spLocks noGrp="1"/>
          </p:cNvSpPr>
          <p:nvPr>
            <p:ph type="sldNum" sz="quarter" idx="4294967295"/>
          </p:nvPr>
        </p:nvSpPr>
        <p:spPr>
          <a:xfrm>
            <a:off x="203949" y="6276702"/>
            <a:ext cx="310117"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
        <p:nvSpPr>
          <p:cNvPr id="123" name="Title 3"/>
          <p:cNvSpPr txBox="1">
            <a:spLocks noGrp="1"/>
          </p:cNvSpPr>
          <p:nvPr>
            <p:ph type="title"/>
          </p:nvPr>
        </p:nvSpPr>
        <p:spPr>
          <a:xfrm>
            <a:off x="178649" y="909612"/>
            <a:ext cx="7886701" cy="657227"/>
          </a:xfrm>
          <a:prstGeom prst="rect">
            <a:avLst/>
          </a:prstGeom>
        </p:spPr>
        <p:txBody>
          <a:bodyPr/>
          <a:lstStyle>
            <a:lvl1pPr defTabSz="850391">
              <a:defRPr sz="3300" b="0">
                <a:solidFill>
                  <a:srgbClr val="00A4A6"/>
                </a:solidFill>
                <a:latin typeface="Avenir Black"/>
                <a:ea typeface="Avenir Black"/>
                <a:cs typeface="Avenir Black"/>
                <a:sym typeface="Avenir Black"/>
              </a:defRPr>
            </a:lvl1pPr>
          </a:lstStyle>
          <a:p>
            <a:r>
              <a:t>Islam </a:t>
            </a:r>
          </a:p>
        </p:txBody>
      </p:sp>
      <p:pic>
        <p:nvPicPr>
          <p:cNvPr id="124" name="Picture 2" descr="Picture 2"/>
          <p:cNvPicPr>
            <a:picLocks noChangeAspect="1"/>
          </p:cNvPicPr>
          <p:nvPr/>
        </p:nvPicPr>
        <p:blipFill>
          <a:blip r:embed="rId2"/>
          <a:srcRect l="9832" r="9832"/>
          <a:stretch>
            <a:fillRect/>
          </a:stretch>
        </p:blipFill>
        <p:spPr>
          <a:xfrm>
            <a:off x="4082051" y="2124000"/>
            <a:ext cx="4878893" cy="4556494"/>
          </a:xfrm>
          <a:prstGeom prst="rect">
            <a:avLst/>
          </a:prstGeom>
          <a:ln w="12700">
            <a:miter lim="400000"/>
          </a:ln>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1">
                                            <p:txEl>
                                              <p:pRg st="1" end="1"/>
                                            </p:txEl>
                                          </p:spTgt>
                                        </p:tgtEl>
                                        <p:attrNameLst>
                                          <p:attrName>style.visibility</p:attrName>
                                        </p:attrNameLst>
                                      </p:cBhvr>
                                      <p:to>
                                        <p:strVal val="visible"/>
                                      </p:to>
                                    </p:set>
                                    <p:animEffect transition="in" filter="fade">
                                      <p:cBhvr>
                                        <p:cTn id="7" dur="500"/>
                                        <p:tgtEl>
                                          <p:spTgt spid="1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Placeholder 5"/>
          <p:cNvSpPr txBox="1">
            <a:spLocks noGrp="1"/>
          </p:cNvSpPr>
          <p:nvPr>
            <p:ph type="body" sz="half" idx="1"/>
          </p:nvPr>
        </p:nvSpPr>
        <p:spPr>
          <a:xfrm>
            <a:off x="431558" y="1538286"/>
            <a:ext cx="4079316" cy="2655716"/>
          </a:xfrm>
          <a:prstGeom prst="rect">
            <a:avLst/>
          </a:prstGeom>
        </p:spPr>
        <p:txBody>
          <a:bodyPr>
            <a:noAutofit/>
          </a:bodyPr>
          <a:lstStyle/>
          <a:p>
            <a:pPr defTabSz="850391">
              <a:lnSpc>
                <a:spcPct val="100000"/>
              </a:lnSpc>
              <a:spcBef>
                <a:spcPts val="500"/>
              </a:spcBef>
              <a:defRPr sz="2600" b="1">
                <a:solidFill>
                  <a:srgbClr val="003E4C"/>
                </a:solidFill>
              </a:defRPr>
            </a:pPr>
            <a:r>
              <a:rPr sz="2800" dirty="0"/>
              <a:t>Key Beliefs</a:t>
            </a:r>
          </a:p>
          <a:p>
            <a:pPr marL="250983" indent="-250983" defTabSz="850391">
              <a:lnSpc>
                <a:spcPct val="100000"/>
              </a:lnSpc>
              <a:spcBef>
                <a:spcPts val="500"/>
              </a:spcBef>
              <a:buClr>
                <a:srgbClr val="FDCC03"/>
              </a:buClr>
              <a:buSzPct val="100000"/>
              <a:buFont typeface="Arial"/>
              <a:buChar char="•"/>
              <a:defRPr sz="2200"/>
            </a:pPr>
            <a:r>
              <a:rPr sz="2400" dirty="0"/>
              <a:t>The Qur’an is the sacred text of Islam. Muslims believe it is the word of Allah.</a:t>
            </a:r>
          </a:p>
          <a:p>
            <a:pPr marL="250983" indent="-250983" defTabSz="850391">
              <a:lnSpc>
                <a:spcPct val="100000"/>
              </a:lnSpc>
              <a:spcBef>
                <a:spcPts val="500"/>
              </a:spcBef>
              <a:buClr>
                <a:srgbClr val="FDCC03"/>
              </a:buClr>
              <a:buSzPct val="100000"/>
              <a:buFont typeface="Arial"/>
              <a:buChar char="•"/>
              <a:defRPr sz="2200"/>
            </a:pPr>
            <a:r>
              <a:rPr sz="2400" dirty="0"/>
              <a:t>It contains their beliefs and moral codes. The Six Articles of Faith are things Muslims must believe in:</a:t>
            </a:r>
          </a:p>
        </p:txBody>
      </p:sp>
      <p:sp>
        <p:nvSpPr>
          <p:cNvPr id="127" name="Slide Number Placeholder 2"/>
          <p:cNvSpPr txBox="1">
            <a:spLocks noGrp="1"/>
          </p:cNvSpPr>
          <p:nvPr>
            <p:ph type="sldNum" sz="quarter" idx="4294967295"/>
          </p:nvPr>
        </p:nvSpPr>
        <p:spPr>
          <a:xfrm>
            <a:off x="203949" y="6276702"/>
            <a:ext cx="310117"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
        <p:nvSpPr>
          <p:cNvPr id="128" name="Title 3"/>
          <p:cNvSpPr txBox="1">
            <a:spLocks noGrp="1"/>
          </p:cNvSpPr>
          <p:nvPr>
            <p:ph type="title"/>
          </p:nvPr>
        </p:nvSpPr>
        <p:spPr>
          <a:xfrm>
            <a:off x="178649" y="909612"/>
            <a:ext cx="7886701" cy="657227"/>
          </a:xfrm>
          <a:prstGeom prst="rect">
            <a:avLst/>
          </a:prstGeom>
        </p:spPr>
        <p:txBody>
          <a:bodyPr/>
          <a:lstStyle>
            <a:lvl1pPr defTabSz="850391">
              <a:defRPr sz="3300" b="0">
                <a:solidFill>
                  <a:srgbClr val="00A4A6"/>
                </a:solidFill>
                <a:latin typeface="Avenir Black"/>
                <a:ea typeface="Avenir Black"/>
                <a:cs typeface="Avenir Black"/>
                <a:sym typeface="Avenir Black"/>
              </a:defRPr>
            </a:lvl1pPr>
          </a:lstStyle>
          <a:p>
            <a:r>
              <a:t>Islam </a:t>
            </a:r>
          </a:p>
        </p:txBody>
      </p:sp>
      <p:sp>
        <p:nvSpPr>
          <p:cNvPr id="129" name="TextBox 3"/>
          <p:cNvSpPr txBox="1"/>
          <p:nvPr/>
        </p:nvSpPr>
        <p:spPr>
          <a:xfrm>
            <a:off x="334204" y="4734117"/>
            <a:ext cx="2527076" cy="1281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914400" lvl="1" indent="-457200">
              <a:spcBef>
                <a:spcPts val="600"/>
              </a:spcBef>
              <a:buClr>
                <a:srgbClr val="FDCC03"/>
              </a:buClr>
              <a:buSzPct val="100000"/>
              <a:buAutoNum type="arabicPeriod"/>
              <a:defRPr sz="2400"/>
            </a:pPr>
            <a:r>
              <a:rPr dirty="0"/>
              <a:t>One God</a:t>
            </a:r>
          </a:p>
          <a:p>
            <a:pPr marL="914400" lvl="1" indent="-457200">
              <a:spcBef>
                <a:spcPts val="600"/>
              </a:spcBef>
              <a:buClr>
                <a:srgbClr val="FDCC03"/>
              </a:buClr>
              <a:buSzPct val="100000"/>
              <a:buAutoNum type="arabicPeriod"/>
              <a:defRPr sz="2400"/>
            </a:pPr>
            <a:r>
              <a:rPr dirty="0"/>
              <a:t>Angels</a:t>
            </a:r>
          </a:p>
          <a:p>
            <a:pPr marL="914400" lvl="1" indent="-457200">
              <a:spcBef>
                <a:spcPts val="600"/>
              </a:spcBef>
              <a:buClr>
                <a:srgbClr val="FDCC03"/>
              </a:buClr>
              <a:buSzPct val="100000"/>
              <a:buAutoNum type="arabicPeriod"/>
              <a:defRPr sz="2400"/>
            </a:pPr>
            <a:r>
              <a:rPr dirty="0"/>
              <a:t>Prophets</a:t>
            </a:r>
          </a:p>
        </p:txBody>
      </p:sp>
      <p:sp>
        <p:nvSpPr>
          <p:cNvPr id="130" name="TextBox 4"/>
          <p:cNvSpPr txBox="1"/>
          <p:nvPr/>
        </p:nvSpPr>
        <p:spPr>
          <a:xfrm>
            <a:off x="2502719" y="4734117"/>
            <a:ext cx="5286281" cy="1281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914400" lvl="1" indent="-457200">
              <a:spcBef>
                <a:spcPts val="600"/>
              </a:spcBef>
              <a:buClr>
                <a:srgbClr val="FDCC03"/>
              </a:buClr>
              <a:buSzPct val="100000"/>
              <a:buAutoNum type="arabicPeriod" startAt="4"/>
              <a:defRPr sz="2400"/>
            </a:pPr>
            <a:r>
              <a:t>Holy scriptures</a:t>
            </a:r>
          </a:p>
          <a:p>
            <a:pPr marL="914400" lvl="1" indent="-457200">
              <a:spcBef>
                <a:spcPts val="600"/>
              </a:spcBef>
              <a:buClr>
                <a:srgbClr val="FDCC03"/>
              </a:buClr>
              <a:buSzPct val="100000"/>
              <a:buAutoNum type="arabicPeriod" startAt="4"/>
              <a:defRPr sz="2400"/>
            </a:pPr>
            <a:r>
              <a:t>Day of Judgement or the afterlife</a:t>
            </a:r>
          </a:p>
          <a:p>
            <a:pPr marL="914400" lvl="1" indent="-457200">
              <a:spcBef>
                <a:spcPts val="600"/>
              </a:spcBef>
              <a:buClr>
                <a:srgbClr val="FDCC03"/>
              </a:buClr>
              <a:buSzPct val="100000"/>
              <a:buAutoNum type="arabicPeriod" startAt="4"/>
              <a:defRPr sz="2400"/>
            </a:pPr>
            <a:r>
              <a:t>God’s will or fate. </a:t>
            </a:r>
          </a:p>
        </p:txBody>
      </p:sp>
      <p:pic>
        <p:nvPicPr>
          <p:cNvPr id="131" name="Picture 2" descr="Picture 2"/>
          <p:cNvPicPr>
            <a:picLocks noChangeAspect="1"/>
          </p:cNvPicPr>
          <p:nvPr/>
        </p:nvPicPr>
        <p:blipFill>
          <a:blip r:embed="rId2"/>
          <a:srcRect l="5749" t="5681" r="15718" b="15651"/>
          <a:stretch>
            <a:fillRect/>
          </a:stretch>
        </p:blipFill>
        <p:spPr>
          <a:xfrm>
            <a:off x="4510874" y="1115497"/>
            <a:ext cx="4438756" cy="333477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26">
                                            <p:txEl>
                                              <p:pRg st="1" end="1"/>
                                            </p:txEl>
                                          </p:spTgt>
                                        </p:tgtEl>
                                        <p:attrNameLst>
                                          <p:attrName>style.visibility</p:attrName>
                                        </p:attrNameLst>
                                      </p:cBhvr>
                                      <p:to>
                                        <p:strVal val="visible"/>
                                      </p:to>
                                    </p:set>
                                    <p:animEffect transition="in" filter="fade">
                                      <p:cBhvr>
                                        <p:cTn id="7" dur="500"/>
                                        <p:tgtEl>
                                          <p:spTgt spid="12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1" nodeType="clickEffect">
                                  <p:stCondLst>
                                    <p:cond delay="0"/>
                                  </p:stCondLst>
                                  <p:iterate>
                                    <p:tmAbs val="0"/>
                                  </p:iterate>
                                  <p:childTnLst>
                                    <p:set>
                                      <p:cBhvr>
                                        <p:cTn id="11" fill="hold"/>
                                        <p:tgtEl>
                                          <p:spTgt spid="126">
                                            <p:txEl>
                                              <p:pRg st="2" end="2"/>
                                            </p:txEl>
                                          </p:spTgt>
                                        </p:tgtEl>
                                        <p:attrNameLst>
                                          <p:attrName>style.visibility</p:attrName>
                                        </p:attrNameLst>
                                      </p:cBhvr>
                                      <p:to>
                                        <p:strVal val="visible"/>
                                      </p:to>
                                    </p:set>
                                    <p:animEffect transition="in" filter="fade">
                                      <p:cBhvr>
                                        <p:cTn id="12" dur="500"/>
                                        <p:tgtEl>
                                          <p:spTgt spid="12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2" nodeType="clickEffect">
                                  <p:stCondLst>
                                    <p:cond delay="0"/>
                                  </p:stCondLst>
                                  <p:iterate>
                                    <p:tmAbs val="0"/>
                                  </p:iterate>
                                  <p:childTnLst>
                                    <p:set>
                                      <p:cBhvr>
                                        <p:cTn id="16" fill="hold"/>
                                        <p:tgtEl>
                                          <p:spTgt spid="129">
                                            <p:bg/>
                                          </p:spTgt>
                                        </p:tgtEl>
                                        <p:attrNameLst>
                                          <p:attrName>style.visibility</p:attrName>
                                        </p:attrNameLst>
                                      </p:cBhvr>
                                      <p:to>
                                        <p:strVal val="visible"/>
                                      </p:to>
                                    </p:set>
                                    <p:animEffect transition="in" filter="fade">
                                      <p:cBhvr>
                                        <p:cTn id="17" dur="500"/>
                                        <p:tgtEl>
                                          <p:spTgt spid="129">
                                            <p:bg/>
                                          </p:spTgt>
                                        </p:tgtEl>
                                      </p:cBhvr>
                                    </p:animEffect>
                                  </p:childTnLst>
                                </p:cTn>
                              </p:par>
                              <p:par>
                                <p:cTn id="18" presetID="10" presetClass="entr" presetSubtype="0" fill="hold" grpId="2" nodeType="withEffect">
                                  <p:stCondLst>
                                    <p:cond delay="0"/>
                                  </p:stCondLst>
                                  <p:iterate>
                                    <p:tmAbs val="0"/>
                                  </p:iterate>
                                  <p:childTnLst>
                                    <p:set>
                                      <p:cBhvr>
                                        <p:cTn id="19" fill="hold"/>
                                        <p:tgtEl>
                                          <p:spTgt spid="129">
                                            <p:txEl>
                                              <p:pRg st="0" end="0"/>
                                            </p:txEl>
                                          </p:spTgt>
                                        </p:tgtEl>
                                        <p:attrNameLst>
                                          <p:attrName>style.visibility</p:attrName>
                                        </p:attrNameLst>
                                      </p:cBhvr>
                                      <p:to>
                                        <p:strVal val="visible"/>
                                      </p:to>
                                    </p:set>
                                    <p:animEffect transition="in" filter="fade">
                                      <p:cBhvr>
                                        <p:cTn id="20" dur="500"/>
                                        <p:tgtEl>
                                          <p:spTgt spid="129">
                                            <p:txEl>
                                              <p:pRg st="0" end="0"/>
                                            </p:txEl>
                                          </p:spTgt>
                                        </p:tgtEl>
                                      </p:cBhvr>
                                    </p:animEffect>
                                  </p:childTnLst>
                                </p:cTn>
                              </p:par>
                            </p:childTnLst>
                          </p:cTn>
                        </p:par>
                        <p:par>
                          <p:cTn id="21" fill="hold">
                            <p:stCondLst>
                              <p:cond delay="500"/>
                            </p:stCondLst>
                            <p:childTnLst>
                              <p:par>
                                <p:cTn id="22" presetID="10" presetClass="entr" fill="hold" grpId="2" nodeType="afterEffect">
                                  <p:stCondLst>
                                    <p:cond delay="0"/>
                                  </p:stCondLst>
                                  <p:iterate>
                                    <p:tmAbs val="0"/>
                                  </p:iterate>
                                  <p:childTnLst>
                                    <p:set>
                                      <p:cBhvr>
                                        <p:cTn id="23" fill="hold"/>
                                        <p:tgtEl>
                                          <p:spTgt spid="129">
                                            <p:txEl>
                                              <p:pRg st="1" end="1"/>
                                            </p:txEl>
                                          </p:spTgt>
                                        </p:tgtEl>
                                        <p:attrNameLst>
                                          <p:attrName>style.visibility</p:attrName>
                                        </p:attrNameLst>
                                      </p:cBhvr>
                                      <p:to>
                                        <p:strVal val="visible"/>
                                      </p:to>
                                    </p:set>
                                    <p:animEffect transition="in" filter="fade">
                                      <p:cBhvr>
                                        <p:cTn id="24" dur="500"/>
                                        <p:tgtEl>
                                          <p:spTgt spid="129">
                                            <p:txEl>
                                              <p:pRg st="1" end="1"/>
                                            </p:txEl>
                                          </p:spTgt>
                                        </p:tgtEl>
                                      </p:cBhvr>
                                    </p:animEffect>
                                  </p:childTnLst>
                                </p:cTn>
                              </p:par>
                            </p:childTnLst>
                          </p:cTn>
                        </p:par>
                        <p:par>
                          <p:cTn id="25" fill="hold">
                            <p:stCondLst>
                              <p:cond delay="1000"/>
                            </p:stCondLst>
                            <p:childTnLst>
                              <p:par>
                                <p:cTn id="26" presetID="10" presetClass="entr" fill="hold" grpId="2" nodeType="afterEffect">
                                  <p:stCondLst>
                                    <p:cond delay="0"/>
                                  </p:stCondLst>
                                  <p:iterate>
                                    <p:tmAbs val="0"/>
                                  </p:iterate>
                                  <p:childTnLst>
                                    <p:set>
                                      <p:cBhvr>
                                        <p:cTn id="27" fill="hold"/>
                                        <p:tgtEl>
                                          <p:spTgt spid="129">
                                            <p:txEl>
                                              <p:pRg st="2" end="2"/>
                                            </p:txEl>
                                          </p:spTgt>
                                        </p:tgtEl>
                                        <p:attrNameLst>
                                          <p:attrName>style.visibility</p:attrName>
                                        </p:attrNameLst>
                                      </p:cBhvr>
                                      <p:to>
                                        <p:strVal val="visible"/>
                                      </p:to>
                                    </p:set>
                                    <p:animEffect transition="in" filter="fade">
                                      <p:cBhvr>
                                        <p:cTn id="28" dur="500"/>
                                        <p:tgtEl>
                                          <p:spTgt spid="129">
                                            <p:txEl>
                                              <p:pRg st="2" end="2"/>
                                            </p:txEl>
                                          </p:spTgt>
                                        </p:tgtEl>
                                      </p:cBhvr>
                                    </p:animEffect>
                                  </p:childTnLst>
                                </p:cTn>
                              </p:par>
                            </p:childTnLst>
                          </p:cTn>
                        </p:par>
                        <p:par>
                          <p:cTn id="29" fill="hold">
                            <p:stCondLst>
                              <p:cond delay="1500"/>
                            </p:stCondLst>
                            <p:childTnLst>
                              <p:par>
                                <p:cTn id="30" presetID="10" presetClass="entr" fill="hold" grpId="3" nodeType="afterEffect">
                                  <p:stCondLst>
                                    <p:cond delay="0"/>
                                  </p:stCondLst>
                                  <p:iterate>
                                    <p:tmAbs val="0"/>
                                  </p:iterate>
                                  <p:childTnLst>
                                    <p:set>
                                      <p:cBhvr>
                                        <p:cTn id="31" fill="hold"/>
                                        <p:tgtEl>
                                          <p:spTgt spid="130">
                                            <p:bg/>
                                          </p:spTgt>
                                        </p:tgtEl>
                                        <p:attrNameLst>
                                          <p:attrName>style.visibility</p:attrName>
                                        </p:attrNameLst>
                                      </p:cBhvr>
                                      <p:to>
                                        <p:strVal val="visible"/>
                                      </p:to>
                                    </p:set>
                                    <p:animEffect transition="in" filter="fade">
                                      <p:cBhvr>
                                        <p:cTn id="32" dur="500"/>
                                        <p:tgtEl>
                                          <p:spTgt spid="130">
                                            <p:bg/>
                                          </p:spTgt>
                                        </p:tgtEl>
                                      </p:cBhvr>
                                    </p:animEffect>
                                  </p:childTnLst>
                                </p:cTn>
                              </p:par>
                              <p:par>
                                <p:cTn id="33" presetID="10" presetClass="entr" presetSubtype="0" fill="hold" grpId="3" nodeType="withEffect">
                                  <p:stCondLst>
                                    <p:cond delay="0"/>
                                  </p:stCondLst>
                                  <p:iterate>
                                    <p:tmAbs val="0"/>
                                  </p:iterate>
                                  <p:childTnLst>
                                    <p:set>
                                      <p:cBhvr>
                                        <p:cTn id="34" fill="hold"/>
                                        <p:tgtEl>
                                          <p:spTgt spid="130">
                                            <p:txEl>
                                              <p:pRg st="0" end="0"/>
                                            </p:txEl>
                                          </p:spTgt>
                                        </p:tgtEl>
                                        <p:attrNameLst>
                                          <p:attrName>style.visibility</p:attrName>
                                        </p:attrNameLst>
                                      </p:cBhvr>
                                      <p:to>
                                        <p:strVal val="visible"/>
                                      </p:to>
                                    </p:set>
                                    <p:animEffect transition="in" filter="fade">
                                      <p:cBhvr>
                                        <p:cTn id="35" dur="500"/>
                                        <p:tgtEl>
                                          <p:spTgt spid="130">
                                            <p:txEl>
                                              <p:pRg st="0" end="0"/>
                                            </p:txEl>
                                          </p:spTgt>
                                        </p:tgtEl>
                                      </p:cBhvr>
                                    </p:animEffect>
                                  </p:childTnLst>
                                </p:cTn>
                              </p:par>
                            </p:childTnLst>
                          </p:cTn>
                        </p:par>
                        <p:par>
                          <p:cTn id="36" fill="hold">
                            <p:stCondLst>
                              <p:cond delay="2000"/>
                            </p:stCondLst>
                            <p:childTnLst>
                              <p:par>
                                <p:cTn id="37" presetID="10" presetClass="entr" fill="hold" grpId="3" nodeType="afterEffect">
                                  <p:stCondLst>
                                    <p:cond delay="0"/>
                                  </p:stCondLst>
                                  <p:iterate>
                                    <p:tmAbs val="0"/>
                                  </p:iterate>
                                  <p:childTnLst>
                                    <p:set>
                                      <p:cBhvr>
                                        <p:cTn id="38" fill="hold"/>
                                        <p:tgtEl>
                                          <p:spTgt spid="130">
                                            <p:txEl>
                                              <p:pRg st="1" end="1"/>
                                            </p:txEl>
                                          </p:spTgt>
                                        </p:tgtEl>
                                        <p:attrNameLst>
                                          <p:attrName>style.visibility</p:attrName>
                                        </p:attrNameLst>
                                      </p:cBhvr>
                                      <p:to>
                                        <p:strVal val="visible"/>
                                      </p:to>
                                    </p:set>
                                    <p:animEffect transition="in" filter="fade">
                                      <p:cBhvr>
                                        <p:cTn id="39" dur="500"/>
                                        <p:tgtEl>
                                          <p:spTgt spid="130">
                                            <p:txEl>
                                              <p:pRg st="1" end="1"/>
                                            </p:txEl>
                                          </p:spTgt>
                                        </p:tgtEl>
                                      </p:cBhvr>
                                    </p:animEffect>
                                  </p:childTnLst>
                                </p:cTn>
                              </p:par>
                            </p:childTnLst>
                          </p:cTn>
                        </p:par>
                        <p:par>
                          <p:cTn id="40" fill="hold">
                            <p:stCondLst>
                              <p:cond delay="2500"/>
                            </p:stCondLst>
                            <p:childTnLst>
                              <p:par>
                                <p:cTn id="41" presetID="10" presetClass="entr" fill="hold" grpId="3" nodeType="afterEffect">
                                  <p:stCondLst>
                                    <p:cond delay="0"/>
                                  </p:stCondLst>
                                  <p:iterate>
                                    <p:tmAbs val="0"/>
                                  </p:iterate>
                                  <p:childTnLst>
                                    <p:set>
                                      <p:cBhvr>
                                        <p:cTn id="42" fill="hold"/>
                                        <p:tgtEl>
                                          <p:spTgt spid="130">
                                            <p:txEl>
                                              <p:pRg st="2" end="2"/>
                                            </p:txEl>
                                          </p:spTgt>
                                        </p:tgtEl>
                                        <p:attrNameLst>
                                          <p:attrName>style.visibility</p:attrName>
                                        </p:attrNameLst>
                                      </p:cBhvr>
                                      <p:to>
                                        <p:strVal val="visible"/>
                                      </p:to>
                                    </p:set>
                                    <p:animEffect transition="in" filter="fade">
                                      <p:cBhvr>
                                        <p:cTn id="43" dur="500"/>
                                        <p:tgtEl>
                                          <p:spTgt spid="1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1" uiExpand="1" build="p" bldLvl="5" animBg="1" advAuto="0"/>
      <p:bldP spid="129" grpId="2" uiExpand="1" build="p" bldLvl="5" animBg="1" advAuto="0"/>
      <p:bldP spid="130" grpId="3" uiExpand="1"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 Placeholder 5"/>
          <p:cNvSpPr txBox="1">
            <a:spLocks noGrp="1"/>
          </p:cNvSpPr>
          <p:nvPr>
            <p:ph type="body" sz="half" idx="1"/>
          </p:nvPr>
        </p:nvSpPr>
        <p:spPr>
          <a:xfrm>
            <a:off x="431559" y="1538286"/>
            <a:ext cx="8423955" cy="2655716"/>
          </a:xfrm>
          <a:prstGeom prst="rect">
            <a:avLst/>
          </a:prstGeom>
        </p:spPr>
        <p:txBody>
          <a:bodyPr/>
          <a:lstStyle/>
          <a:p>
            <a:pPr>
              <a:lnSpc>
                <a:spcPct val="100000"/>
              </a:lnSpc>
              <a:spcBef>
                <a:spcPts val="600"/>
              </a:spcBef>
              <a:defRPr sz="2800" b="1">
                <a:solidFill>
                  <a:srgbClr val="003E4C"/>
                </a:solidFill>
              </a:defRPr>
            </a:pPr>
            <a:r>
              <a:rPr dirty="0"/>
              <a:t>Key Beliefs</a:t>
            </a:r>
          </a:p>
          <a:p>
            <a:pPr marL="269875" indent="-269875">
              <a:lnSpc>
                <a:spcPct val="100000"/>
              </a:lnSpc>
              <a:spcBef>
                <a:spcPts val="600"/>
              </a:spcBef>
              <a:buClr>
                <a:srgbClr val="FDCC03"/>
              </a:buClr>
              <a:buSzPct val="100000"/>
              <a:buFont typeface="Arial"/>
              <a:buChar char="•"/>
              <a:defRPr sz="2400" b="1">
                <a:solidFill>
                  <a:srgbClr val="00A4A6"/>
                </a:solidFill>
              </a:defRPr>
            </a:pPr>
            <a:r>
              <a:rPr dirty="0"/>
              <a:t>The Five Pillars of Islam </a:t>
            </a:r>
            <a:r>
              <a:rPr b="0" dirty="0">
                <a:solidFill>
                  <a:srgbClr val="000000"/>
                </a:solidFill>
              </a:rPr>
              <a:t>are the moral code containing practices Muslims must perform to live a proper life. The Five Pillars of Islam are: </a:t>
            </a:r>
          </a:p>
        </p:txBody>
      </p:sp>
      <p:sp>
        <p:nvSpPr>
          <p:cNvPr id="134" name="Slide Number Placeholder 2"/>
          <p:cNvSpPr txBox="1">
            <a:spLocks noGrp="1"/>
          </p:cNvSpPr>
          <p:nvPr>
            <p:ph type="sldNum" sz="quarter" idx="4294967295"/>
          </p:nvPr>
        </p:nvSpPr>
        <p:spPr>
          <a:xfrm>
            <a:off x="203949" y="6276702"/>
            <a:ext cx="310117"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sp>
        <p:nvSpPr>
          <p:cNvPr id="135" name="Title 3"/>
          <p:cNvSpPr txBox="1">
            <a:spLocks noGrp="1"/>
          </p:cNvSpPr>
          <p:nvPr>
            <p:ph type="title"/>
          </p:nvPr>
        </p:nvSpPr>
        <p:spPr>
          <a:xfrm>
            <a:off x="178649" y="909612"/>
            <a:ext cx="7886701" cy="657227"/>
          </a:xfrm>
          <a:prstGeom prst="rect">
            <a:avLst/>
          </a:prstGeom>
        </p:spPr>
        <p:txBody>
          <a:bodyPr/>
          <a:lstStyle>
            <a:lvl1pPr defTabSz="850391">
              <a:defRPr sz="3300" b="0">
                <a:solidFill>
                  <a:srgbClr val="00A4A6"/>
                </a:solidFill>
                <a:latin typeface="Avenir Black"/>
                <a:ea typeface="Avenir Black"/>
                <a:cs typeface="Avenir Black"/>
                <a:sym typeface="Avenir Black"/>
              </a:defRPr>
            </a:lvl1pPr>
          </a:lstStyle>
          <a:p>
            <a:r>
              <a:t>Islam </a:t>
            </a:r>
          </a:p>
        </p:txBody>
      </p:sp>
      <p:sp>
        <p:nvSpPr>
          <p:cNvPr id="136" name="TextBox 3"/>
          <p:cNvSpPr txBox="1"/>
          <p:nvPr/>
        </p:nvSpPr>
        <p:spPr>
          <a:xfrm>
            <a:off x="334204" y="3467561"/>
            <a:ext cx="3337077" cy="1281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914400" lvl="1" indent="-457200">
              <a:spcBef>
                <a:spcPts val="600"/>
              </a:spcBef>
              <a:buClr>
                <a:srgbClr val="FDCC03"/>
              </a:buClr>
              <a:buSzPct val="100000"/>
              <a:buAutoNum type="arabicPeriod"/>
              <a:defRPr sz="2400"/>
            </a:pPr>
            <a:r>
              <a:rPr dirty="0"/>
              <a:t>Shahadah (creed)</a:t>
            </a:r>
          </a:p>
          <a:p>
            <a:pPr marL="914400" lvl="1" indent="-457200">
              <a:spcBef>
                <a:spcPts val="600"/>
              </a:spcBef>
              <a:buClr>
                <a:srgbClr val="FDCC03"/>
              </a:buClr>
              <a:buSzPct val="100000"/>
              <a:buAutoNum type="arabicPeriod"/>
              <a:defRPr sz="2400"/>
            </a:pPr>
            <a:r>
              <a:rPr dirty="0"/>
              <a:t>Salah (prayer)</a:t>
            </a:r>
          </a:p>
          <a:p>
            <a:pPr marL="914400" lvl="1" indent="-457200">
              <a:spcBef>
                <a:spcPts val="600"/>
              </a:spcBef>
              <a:buClr>
                <a:srgbClr val="FDCC03"/>
              </a:buClr>
              <a:buSzPct val="100000"/>
              <a:buAutoNum type="arabicPeriod"/>
              <a:defRPr sz="2400"/>
            </a:pPr>
            <a:r>
              <a:rPr dirty="0"/>
              <a:t>Zakat (charity)</a:t>
            </a:r>
          </a:p>
        </p:txBody>
      </p:sp>
      <p:sp>
        <p:nvSpPr>
          <p:cNvPr id="137" name="TextBox 4"/>
          <p:cNvSpPr txBox="1"/>
          <p:nvPr/>
        </p:nvSpPr>
        <p:spPr>
          <a:xfrm>
            <a:off x="3905794" y="3467561"/>
            <a:ext cx="3545487" cy="836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914400" lvl="1" indent="-457200">
              <a:spcBef>
                <a:spcPts val="600"/>
              </a:spcBef>
              <a:buClr>
                <a:srgbClr val="FDCC03"/>
              </a:buClr>
              <a:buSzPct val="100000"/>
              <a:buAutoNum type="arabicPeriod" startAt="4"/>
              <a:defRPr sz="2400"/>
            </a:pPr>
            <a:r>
              <a:rPr dirty="0"/>
              <a:t>Sawm (fasting) </a:t>
            </a:r>
          </a:p>
          <a:p>
            <a:pPr marL="914400" lvl="1" indent="-457200">
              <a:spcBef>
                <a:spcPts val="600"/>
              </a:spcBef>
              <a:buClr>
                <a:srgbClr val="FDCC03"/>
              </a:buClr>
              <a:buSzPct val="100000"/>
              <a:buAutoNum type="arabicPeriod" startAt="4"/>
              <a:defRPr sz="2400"/>
            </a:pPr>
            <a:r>
              <a:rPr dirty="0"/>
              <a:t>Hajj (pilgrimage)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
                                            <p:txEl>
                                              <p:pRg st="1" end="1"/>
                                            </p:txEl>
                                          </p:spTgt>
                                        </p:tgtEl>
                                        <p:attrNameLst>
                                          <p:attrName>style.visibility</p:attrName>
                                        </p:attrNameLst>
                                      </p:cBhvr>
                                      <p:to>
                                        <p:strVal val="visible"/>
                                      </p:to>
                                    </p:set>
                                    <p:animEffect transition="in" filter="fade">
                                      <p:cBhvr>
                                        <p:cTn id="7" dur="500"/>
                                        <p:tgtEl>
                                          <p:spTgt spid="13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136">
                                            <p:bg/>
                                          </p:spTgt>
                                        </p:tgtEl>
                                        <p:attrNameLst>
                                          <p:attrName>style.visibility</p:attrName>
                                        </p:attrNameLst>
                                      </p:cBhvr>
                                      <p:to>
                                        <p:strVal val="visible"/>
                                      </p:to>
                                    </p:set>
                                    <p:animEffect transition="in" filter="fade">
                                      <p:cBhvr>
                                        <p:cTn id="12" dur="500"/>
                                        <p:tgtEl>
                                          <p:spTgt spid="136">
                                            <p:bg/>
                                          </p:spTgt>
                                        </p:tgtEl>
                                      </p:cBhvr>
                                    </p:animEffect>
                                  </p:childTnLst>
                                </p:cTn>
                              </p:par>
                            </p:childTnLst>
                          </p:cTn>
                        </p:par>
                        <p:par>
                          <p:cTn id="13" fill="hold">
                            <p:stCondLst>
                              <p:cond delay="500"/>
                            </p:stCondLst>
                            <p:childTnLst>
                              <p:par>
                                <p:cTn id="14" presetID="10" presetClass="entr" presetSubtype="0" fill="hold" grpId="2" nodeType="afterEffect">
                                  <p:stCondLst>
                                    <p:cond delay="0"/>
                                  </p:stCondLst>
                                  <p:iterate>
                                    <p:tmAbs val="0"/>
                                  </p:iterate>
                                  <p:childTnLst>
                                    <p:set>
                                      <p:cBhvr>
                                        <p:cTn id="15" fill="hold"/>
                                        <p:tgtEl>
                                          <p:spTgt spid="136">
                                            <p:txEl>
                                              <p:pRg st="0" end="0"/>
                                            </p:txEl>
                                          </p:spTgt>
                                        </p:tgtEl>
                                        <p:attrNameLst>
                                          <p:attrName>style.visibility</p:attrName>
                                        </p:attrNameLst>
                                      </p:cBhvr>
                                      <p:to>
                                        <p:strVal val="visible"/>
                                      </p:to>
                                    </p:set>
                                    <p:animEffect transition="in" filter="fade">
                                      <p:cBhvr>
                                        <p:cTn id="16" dur="500"/>
                                        <p:tgtEl>
                                          <p:spTgt spid="136">
                                            <p:txEl>
                                              <p:pRg st="0" end="0"/>
                                            </p:txEl>
                                          </p:spTgt>
                                        </p:tgtEl>
                                      </p:cBhvr>
                                    </p:animEffect>
                                  </p:childTnLst>
                                </p:cTn>
                              </p:par>
                            </p:childTnLst>
                          </p:cTn>
                        </p:par>
                        <p:par>
                          <p:cTn id="17" fill="hold">
                            <p:stCondLst>
                              <p:cond delay="1000"/>
                            </p:stCondLst>
                            <p:childTnLst>
                              <p:par>
                                <p:cTn id="18" presetID="10" presetClass="entr" fill="hold" grpId="2" nodeType="afterEffect">
                                  <p:stCondLst>
                                    <p:cond delay="0"/>
                                  </p:stCondLst>
                                  <p:iterate>
                                    <p:tmAbs val="0"/>
                                  </p:iterate>
                                  <p:childTnLst>
                                    <p:set>
                                      <p:cBhvr>
                                        <p:cTn id="19" fill="hold"/>
                                        <p:tgtEl>
                                          <p:spTgt spid="136">
                                            <p:txEl>
                                              <p:pRg st="1" end="1"/>
                                            </p:txEl>
                                          </p:spTgt>
                                        </p:tgtEl>
                                        <p:attrNameLst>
                                          <p:attrName>style.visibility</p:attrName>
                                        </p:attrNameLst>
                                      </p:cBhvr>
                                      <p:to>
                                        <p:strVal val="visible"/>
                                      </p:to>
                                    </p:set>
                                    <p:animEffect transition="in" filter="fade">
                                      <p:cBhvr>
                                        <p:cTn id="20" dur="500"/>
                                        <p:tgtEl>
                                          <p:spTgt spid="136">
                                            <p:txEl>
                                              <p:pRg st="1" end="1"/>
                                            </p:txEl>
                                          </p:spTgt>
                                        </p:tgtEl>
                                      </p:cBhvr>
                                    </p:animEffect>
                                  </p:childTnLst>
                                </p:cTn>
                              </p:par>
                            </p:childTnLst>
                          </p:cTn>
                        </p:par>
                        <p:par>
                          <p:cTn id="21" fill="hold">
                            <p:stCondLst>
                              <p:cond delay="1500"/>
                            </p:stCondLst>
                            <p:childTnLst>
                              <p:par>
                                <p:cTn id="22" presetID="10" presetClass="entr" fill="hold" grpId="2" nodeType="afterEffect">
                                  <p:stCondLst>
                                    <p:cond delay="0"/>
                                  </p:stCondLst>
                                  <p:iterate>
                                    <p:tmAbs val="0"/>
                                  </p:iterate>
                                  <p:childTnLst>
                                    <p:set>
                                      <p:cBhvr>
                                        <p:cTn id="23" fill="hold"/>
                                        <p:tgtEl>
                                          <p:spTgt spid="136">
                                            <p:txEl>
                                              <p:pRg st="2" end="2"/>
                                            </p:txEl>
                                          </p:spTgt>
                                        </p:tgtEl>
                                        <p:attrNameLst>
                                          <p:attrName>style.visibility</p:attrName>
                                        </p:attrNameLst>
                                      </p:cBhvr>
                                      <p:to>
                                        <p:strVal val="visible"/>
                                      </p:to>
                                    </p:set>
                                    <p:animEffect transition="in" filter="fade">
                                      <p:cBhvr>
                                        <p:cTn id="24" dur="500"/>
                                        <p:tgtEl>
                                          <p:spTgt spid="136">
                                            <p:txEl>
                                              <p:pRg st="2" end="2"/>
                                            </p:txEl>
                                          </p:spTgt>
                                        </p:tgtEl>
                                      </p:cBhvr>
                                    </p:animEffect>
                                  </p:childTnLst>
                                </p:cTn>
                              </p:par>
                            </p:childTnLst>
                          </p:cTn>
                        </p:par>
                        <p:par>
                          <p:cTn id="25" fill="hold">
                            <p:stCondLst>
                              <p:cond delay="2000"/>
                            </p:stCondLst>
                            <p:childTnLst>
                              <p:par>
                                <p:cTn id="26" presetID="10" presetClass="entr" fill="hold" grpId="3" nodeType="afterEffect">
                                  <p:stCondLst>
                                    <p:cond delay="0"/>
                                  </p:stCondLst>
                                  <p:iterate>
                                    <p:tmAbs val="0"/>
                                  </p:iterate>
                                  <p:childTnLst>
                                    <p:set>
                                      <p:cBhvr>
                                        <p:cTn id="27" fill="hold"/>
                                        <p:tgtEl>
                                          <p:spTgt spid="137">
                                            <p:bg/>
                                          </p:spTgt>
                                        </p:tgtEl>
                                        <p:attrNameLst>
                                          <p:attrName>style.visibility</p:attrName>
                                        </p:attrNameLst>
                                      </p:cBhvr>
                                      <p:to>
                                        <p:strVal val="visible"/>
                                      </p:to>
                                    </p:set>
                                    <p:animEffect transition="in" filter="fade">
                                      <p:cBhvr>
                                        <p:cTn id="28" dur="500"/>
                                        <p:tgtEl>
                                          <p:spTgt spid="137">
                                            <p:bg/>
                                          </p:spTgt>
                                        </p:tgtEl>
                                      </p:cBhvr>
                                    </p:animEffect>
                                  </p:childTnLst>
                                </p:cTn>
                              </p:par>
                            </p:childTnLst>
                          </p:cTn>
                        </p:par>
                        <p:par>
                          <p:cTn id="29" fill="hold">
                            <p:stCondLst>
                              <p:cond delay="2500"/>
                            </p:stCondLst>
                            <p:childTnLst>
                              <p:par>
                                <p:cTn id="30" presetID="10" presetClass="entr" presetSubtype="0" fill="hold" grpId="3" nodeType="afterEffect">
                                  <p:stCondLst>
                                    <p:cond delay="0"/>
                                  </p:stCondLst>
                                  <p:iterate>
                                    <p:tmAbs val="0"/>
                                  </p:iterate>
                                  <p:childTnLst>
                                    <p:set>
                                      <p:cBhvr>
                                        <p:cTn id="31" fill="hold"/>
                                        <p:tgtEl>
                                          <p:spTgt spid="137">
                                            <p:txEl>
                                              <p:pRg st="0" end="0"/>
                                            </p:txEl>
                                          </p:spTgt>
                                        </p:tgtEl>
                                        <p:attrNameLst>
                                          <p:attrName>style.visibility</p:attrName>
                                        </p:attrNameLst>
                                      </p:cBhvr>
                                      <p:to>
                                        <p:strVal val="visible"/>
                                      </p:to>
                                    </p:set>
                                    <p:animEffect transition="in" filter="fade">
                                      <p:cBhvr>
                                        <p:cTn id="32" dur="500"/>
                                        <p:tgtEl>
                                          <p:spTgt spid="137">
                                            <p:txEl>
                                              <p:pRg st="0" end="0"/>
                                            </p:txEl>
                                          </p:spTgt>
                                        </p:tgtEl>
                                      </p:cBhvr>
                                    </p:animEffect>
                                  </p:childTnLst>
                                </p:cTn>
                              </p:par>
                            </p:childTnLst>
                          </p:cTn>
                        </p:par>
                        <p:par>
                          <p:cTn id="33" fill="hold">
                            <p:stCondLst>
                              <p:cond delay="3000"/>
                            </p:stCondLst>
                            <p:childTnLst>
                              <p:par>
                                <p:cTn id="34" presetID="10" presetClass="entr" fill="hold" grpId="3" nodeType="afterEffect">
                                  <p:stCondLst>
                                    <p:cond delay="0"/>
                                  </p:stCondLst>
                                  <p:iterate>
                                    <p:tmAbs val="0"/>
                                  </p:iterate>
                                  <p:childTnLst>
                                    <p:set>
                                      <p:cBhvr>
                                        <p:cTn id="35" fill="hold"/>
                                        <p:tgtEl>
                                          <p:spTgt spid="137">
                                            <p:txEl>
                                              <p:pRg st="1" end="1"/>
                                            </p:txEl>
                                          </p:spTgt>
                                        </p:tgtEl>
                                        <p:attrNameLst>
                                          <p:attrName>style.visibility</p:attrName>
                                        </p:attrNameLst>
                                      </p:cBhvr>
                                      <p:to>
                                        <p:strVal val="visible"/>
                                      </p:to>
                                    </p:set>
                                    <p:animEffect transition="in" filter="fade">
                                      <p:cBhvr>
                                        <p:cTn id="36" dur="500"/>
                                        <p:tgtEl>
                                          <p:spTgt spid="1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2" uiExpand="1" build="p" bldLvl="5" animBg="1" advAuto="0"/>
      <p:bldP spid="137" grpId="3" uiExpand="1"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 Placeholder 5"/>
          <p:cNvSpPr txBox="1">
            <a:spLocks noGrp="1"/>
          </p:cNvSpPr>
          <p:nvPr>
            <p:ph type="body" idx="1"/>
          </p:nvPr>
        </p:nvSpPr>
        <p:spPr>
          <a:xfrm>
            <a:off x="431558" y="1538286"/>
            <a:ext cx="5535443" cy="4680715"/>
          </a:xfrm>
          <a:prstGeom prst="rect">
            <a:avLst/>
          </a:prstGeom>
        </p:spPr>
        <p:txBody>
          <a:bodyPr/>
          <a:lstStyle/>
          <a:p>
            <a:pPr>
              <a:lnSpc>
                <a:spcPct val="100000"/>
              </a:lnSpc>
              <a:spcBef>
                <a:spcPts val="600"/>
              </a:spcBef>
              <a:defRPr sz="2800" b="1">
                <a:solidFill>
                  <a:srgbClr val="003E4C"/>
                </a:solidFill>
              </a:defRPr>
            </a:pPr>
            <a:r>
              <a:t>Key Beliefs</a:t>
            </a:r>
          </a:p>
          <a:p>
            <a:pPr marL="269875" indent="-269875">
              <a:lnSpc>
                <a:spcPct val="100000"/>
              </a:lnSpc>
              <a:spcBef>
                <a:spcPts val="600"/>
              </a:spcBef>
              <a:buClr>
                <a:srgbClr val="FDCC03"/>
              </a:buClr>
              <a:buSzPct val="100000"/>
              <a:buFont typeface="Arial"/>
              <a:buChar char="•"/>
              <a:defRPr sz="2400"/>
            </a:pPr>
            <a:r>
              <a:t>Buddhism began in the north of India around the fifth or sixth century BCE.</a:t>
            </a:r>
          </a:p>
          <a:p>
            <a:pPr marL="269875" indent="-269875">
              <a:lnSpc>
                <a:spcPct val="100000"/>
              </a:lnSpc>
              <a:spcBef>
                <a:spcPts val="600"/>
              </a:spcBef>
              <a:buClr>
                <a:srgbClr val="FDCC03"/>
              </a:buClr>
              <a:buSzPct val="100000"/>
              <a:buFont typeface="Arial"/>
              <a:buChar char="•"/>
              <a:defRPr sz="2400"/>
            </a:pPr>
            <a:r>
              <a:t>Buddhism was founded by a man called </a:t>
            </a:r>
            <a:r>
              <a:rPr b="1">
                <a:solidFill>
                  <a:srgbClr val="00A4A6"/>
                </a:solidFill>
              </a:rPr>
              <a:t>Siddhartha Gautama</a:t>
            </a:r>
            <a:r>
              <a:t>, who later became known as the </a:t>
            </a:r>
            <a:r>
              <a:rPr b="1">
                <a:solidFill>
                  <a:srgbClr val="00A4A6"/>
                </a:solidFill>
              </a:rPr>
              <a:t>Buddha</a:t>
            </a:r>
            <a:r>
              <a:t>. </a:t>
            </a:r>
          </a:p>
          <a:p>
            <a:pPr marL="269875" indent="-269875">
              <a:lnSpc>
                <a:spcPct val="100000"/>
              </a:lnSpc>
              <a:spcBef>
                <a:spcPts val="600"/>
              </a:spcBef>
              <a:buClr>
                <a:srgbClr val="FDCC03"/>
              </a:buClr>
              <a:buSzPct val="100000"/>
              <a:buFont typeface="Arial"/>
              <a:buChar char="•"/>
              <a:defRPr sz="2400"/>
            </a:pPr>
            <a:r>
              <a:t>Siddhartha was a wealthy prince, but he left his palace to see what the real world was all about. On his journey he saw an old man, a sick man and a dead man. </a:t>
            </a:r>
          </a:p>
        </p:txBody>
      </p:sp>
      <p:sp>
        <p:nvSpPr>
          <p:cNvPr id="140" name="Slide Number Placeholder 2"/>
          <p:cNvSpPr txBox="1">
            <a:spLocks noGrp="1"/>
          </p:cNvSpPr>
          <p:nvPr>
            <p:ph type="sldNum" sz="quarter" idx="4294967295"/>
          </p:nvPr>
        </p:nvSpPr>
        <p:spPr>
          <a:xfrm>
            <a:off x="203949" y="6276702"/>
            <a:ext cx="310117"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
        <p:nvSpPr>
          <p:cNvPr id="141" name="Title 3"/>
          <p:cNvSpPr txBox="1">
            <a:spLocks noGrp="1"/>
          </p:cNvSpPr>
          <p:nvPr>
            <p:ph type="title"/>
          </p:nvPr>
        </p:nvSpPr>
        <p:spPr>
          <a:xfrm>
            <a:off x="178649" y="909612"/>
            <a:ext cx="7886701" cy="657227"/>
          </a:xfrm>
          <a:prstGeom prst="rect">
            <a:avLst/>
          </a:prstGeom>
        </p:spPr>
        <p:txBody>
          <a:bodyPr/>
          <a:lstStyle>
            <a:lvl1pPr defTabSz="850391">
              <a:defRPr sz="3300" b="0">
                <a:solidFill>
                  <a:srgbClr val="00A4A6"/>
                </a:solidFill>
                <a:latin typeface="Avenir Black"/>
                <a:ea typeface="Avenir Black"/>
                <a:cs typeface="Avenir Black"/>
                <a:sym typeface="Avenir Black"/>
              </a:defRPr>
            </a:lvl1pPr>
          </a:lstStyle>
          <a:p>
            <a:r>
              <a:t>Buddhism </a:t>
            </a:r>
          </a:p>
        </p:txBody>
      </p:sp>
      <p:pic>
        <p:nvPicPr>
          <p:cNvPr id="142" name="Picture 3" descr="Picture 3"/>
          <p:cNvPicPr>
            <a:picLocks noChangeAspect="1"/>
          </p:cNvPicPr>
          <p:nvPr/>
        </p:nvPicPr>
        <p:blipFill>
          <a:blip r:embed="rId2"/>
          <a:stretch>
            <a:fillRect/>
          </a:stretch>
        </p:blipFill>
        <p:spPr>
          <a:xfrm>
            <a:off x="5941100" y="2123999"/>
            <a:ext cx="3002324" cy="451100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39">
                                            <p:bg/>
                                          </p:spTgt>
                                        </p:tgtEl>
                                        <p:attrNameLst>
                                          <p:attrName>style.visibility</p:attrName>
                                        </p:attrNameLst>
                                      </p:cBhvr>
                                      <p:to>
                                        <p:strVal val="visible"/>
                                      </p:to>
                                    </p:set>
                                    <p:animEffect transition="in" filter="fade">
                                      <p:cBhvr>
                                        <p:cTn id="7" dur="500"/>
                                        <p:tgtEl>
                                          <p:spTgt spid="139">
                                            <p:bg/>
                                          </p:spTgt>
                                        </p:tgtEl>
                                      </p:cBhvr>
                                    </p:animEffect>
                                  </p:childTnLst>
                                </p:cTn>
                              </p:par>
                              <p:par>
                                <p:cTn id="8" presetID="10" presetClass="entr" presetSubtype="0" fill="hold" grpId="1" nodeType="withEffect">
                                  <p:stCondLst>
                                    <p:cond delay="0"/>
                                  </p:stCondLst>
                                  <p:iterate>
                                    <p:tmAbs val="0"/>
                                  </p:iterate>
                                  <p:childTnLst>
                                    <p:set>
                                      <p:cBhvr>
                                        <p:cTn id="9" fill="hold"/>
                                        <p:tgtEl>
                                          <p:spTgt spid="139">
                                            <p:txEl>
                                              <p:pRg st="0" end="0"/>
                                            </p:txEl>
                                          </p:spTgt>
                                        </p:tgtEl>
                                        <p:attrNameLst>
                                          <p:attrName>style.visibility</p:attrName>
                                        </p:attrNameLst>
                                      </p:cBhvr>
                                      <p:to>
                                        <p:strVal val="visible"/>
                                      </p:to>
                                    </p:set>
                                    <p:animEffect transition="in" filter="fade">
                                      <p:cBhvr>
                                        <p:cTn id="10" dur="500"/>
                                        <p:tgtEl>
                                          <p:spTgt spid="139">
                                            <p:txEl>
                                              <p:pRg st="0" end="0"/>
                                            </p:txEl>
                                          </p:spTgt>
                                        </p:tgtEl>
                                      </p:cBhvr>
                                    </p:animEffect>
                                  </p:childTnLst>
                                </p:cTn>
                              </p:par>
                            </p:childTnLst>
                          </p:cTn>
                        </p:par>
                        <p:par>
                          <p:cTn id="11" fill="hold">
                            <p:stCondLst>
                              <p:cond delay="500"/>
                            </p:stCondLst>
                            <p:childTnLst>
                              <p:par>
                                <p:cTn id="12" presetID="10" presetClass="entr" fill="hold" grpId="1" nodeType="afterEffect">
                                  <p:stCondLst>
                                    <p:cond delay="0"/>
                                  </p:stCondLst>
                                  <p:iterate>
                                    <p:tmAbs val="0"/>
                                  </p:iterate>
                                  <p:childTnLst>
                                    <p:set>
                                      <p:cBhvr>
                                        <p:cTn id="13" fill="hold"/>
                                        <p:tgtEl>
                                          <p:spTgt spid="139">
                                            <p:txEl>
                                              <p:pRg st="1" end="1"/>
                                            </p:txEl>
                                          </p:spTgt>
                                        </p:tgtEl>
                                        <p:attrNameLst>
                                          <p:attrName>style.visibility</p:attrName>
                                        </p:attrNameLst>
                                      </p:cBhvr>
                                      <p:to>
                                        <p:strVal val="visible"/>
                                      </p:to>
                                    </p:set>
                                    <p:animEffect transition="in" filter="fade">
                                      <p:cBhvr>
                                        <p:cTn id="14" dur="500"/>
                                        <p:tgtEl>
                                          <p:spTgt spid="13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fill="hold" grpId="1" nodeType="clickEffect">
                                  <p:stCondLst>
                                    <p:cond delay="0"/>
                                  </p:stCondLst>
                                  <p:iterate>
                                    <p:tmAbs val="0"/>
                                  </p:iterate>
                                  <p:childTnLst>
                                    <p:set>
                                      <p:cBhvr>
                                        <p:cTn id="18" fill="hold"/>
                                        <p:tgtEl>
                                          <p:spTgt spid="139">
                                            <p:txEl>
                                              <p:pRg st="2" end="2"/>
                                            </p:txEl>
                                          </p:spTgt>
                                        </p:tgtEl>
                                        <p:attrNameLst>
                                          <p:attrName>style.visibility</p:attrName>
                                        </p:attrNameLst>
                                      </p:cBhvr>
                                      <p:to>
                                        <p:strVal val="visible"/>
                                      </p:to>
                                    </p:set>
                                    <p:animEffect transition="in" filter="fade">
                                      <p:cBhvr>
                                        <p:cTn id="19" dur="500"/>
                                        <p:tgtEl>
                                          <p:spTgt spid="13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fill="hold" grpId="1" nodeType="clickEffect">
                                  <p:stCondLst>
                                    <p:cond delay="0"/>
                                  </p:stCondLst>
                                  <p:iterate>
                                    <p:tmAbs val="0"/>
                                  </p:iterate>
                                  <p:childTnLst>
                                    <p:set>
                                      <p:cBhvr>
                                        <p:cTn id="23" fill="hold"/>
                                        <p:tgtEl>
                                          <p:spTgt spid="139">
                                            <p:txEl>
                                              <p:pRg st="3" end="3"/>
                                            </p:txEl>
                                          </p:spTgt>
                                        </p:tgtEl>
                                        <p:attrNameLst>
                                          <p:attrName>style.visibility</p:attrName>
                                        </p:attrNameLst>
                                      </p:cBhvr>
                                      <p:to>
                                        <p:strVal val="visible"/>
                                      </p:to>
                                    </p:set>
                                    <p:animEffect transition="in" filter="fade">
                                      <p:cBhvr>
                                        <p:cTn id="24" dur="500"/>
                                        <p:tgtEl>
                                          <p:spTgt spid="1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uiExpand="1"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 Placeholder 5"/>
          <p:cNvSpPr txBox="1">
            <a:spLocks noGrp="1"/>
          </p:cNvSpPr>
          <p:nvPr>
            <p:ph type="body" idx="1"/>
          </p:nvPr>
        </p:nvSpPr>
        <p:spPr>
          <a:xfrm>
            <a:off x="431560" y="1538288"/>
            <a:ext cx="8533790" cy="3287713"/>
          </a:xfrm>
          <a:prstGeom prst="rect">
            <a:avLst/>
          </a:prstGeom>
        </p:spPr>
        <p:txBody>
          <a:bodyPr/>
          <a:lstStyle/>
          <a:p>
            <a:pPr>
              <a:lnSpc>
                <a:spcPct val="100000"/>
              </a:lnSpc>
              <a:spcBef>
                <a:spcPts val="600"/>
              </a:spcBef>
              <a:defRPr sz="2800" b="1">
                <a:solidFill>
                  <a:srgbClr val="003E4C"/>
                </a:solidFill>
              </a:defRPr>
            </a:pPr>
            <a:r>
              <a:rPr dirty="0"/>
              <a:t>Key Beliefs</a:t>
            </a:r>
          </a:p>
          <a:p>
            <a:pPr marL="269875" indent="-269875">
              <a:lnSpc>
                <a:spcPct val="100000"/>
              </a:lnSpc>
              <a:spcBef>
                <a:spcPts val="400"/>
              </a:spcBef>
              <a:buClr>
                <a:srgbClr val="FDCC03"/>
              </a:buClr>
              <a:buSzPct val="100000"/>
              <a:buFont typeface="Arial"/>
              <a:buChar char="•"/>
              <a:defRPr sz="2400"/>
            </a:pPr>
            <a:r>
              <a:rPr dirty="0"/>
              <a:t>He realised that life was full of suffering. Then he met a monk who owned nothing but was happy and content. </a:t>
            </a:r>
          </a:p>
          <a:p>
            <a:pPr marL="269875" indent="-269875">
              <a:lnSpc>
                <a:spcPct val="100000"/>
              </a:lnSpc>
              <a:spcBef>
                <a:spcPts val="400"/>
              </a:spcBef>
              <a:buClr>
                <a:srgbClr val="FDCC03"/>
              </a:buClr>
              <a:buSzPct val="100000"/>
              <a:buFont typeface="Arial"/>
              <a:buChar char="•"/>
              <a:defRPr sz="2400"/>
            </a:pPr>
            <a:r>
              <a:rPr dirty="0"/>
              <a:t>Siddhartha began to live a life of prayer and fasting with some monks. He was searching for answers to the questions about life. </a:t>
            </a:r>
          </a:p>
          <a:p>
            <a:pPr marL="269875" indent="-269875">
              <a:lnSpc>
                <a:spcPct val="100000"/>
              </a:lnSpc>
              <a:spcBef>
                <a:spcPts val="400"/>
              </a:spcBef>
              <a:buClr>
                <a:srgbClr val="FDCC03"/>
              </a:buClr>
              <a:buSzPct val="100000"/>
              <a:buFont typeface="Arial"/>
              <a:buChar char="•"/>
              <a:defRPr sz="2400"/>
            </a:pPr>
            <a:r>
              <a:rPr dirty="0"/>
              <a:t>One day, as he was meditating under a tree, he felt enlightened. He believed that people were never happy with what they had and that this caused them suffering.</a:t>
            </a:r>
          </a:p>
        </p:txBody>
      </p:sp>
      <p:sp>
        <p:nvSpPr>
          <p:cNvPr id="145" name="Slide Number Placeholder 2"/>
          <p:cNvSpPr txBox="1">
            <a:spLocks noGrp="1"/>
          </p:cNvSpPr>
          <p:nvPr>
            <p:ph type="sldNum" sz="quarter" idx="4294967295"/>
          </p:nvPr>
        </p:nvSpPr>
        <p:spPr>
          <a:xfrm>
            <a:off x="203949" y="6276702"/>
            <a:ext cx="310117"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sp>
        <p:nvSpPr>
          <p:cNvPr id="146" name="Title 3"/>
          <p:cNvSpPr txBox="1">
            <a:spLocks noGrp="1"/>
          </p:cNvSpPr>
          <p:nvPr>
            <p:ph type="title"/>
          </p:nvPr>
        </p:nvSpPr>
        <p:spPr>
          <a:xfrm>
            <a:off x="178649" y="909612"/>
            <a:ext cx="7886701" cy="657227"/>
          </a:xfrm>
          <a:prstGeom prst="rect">
            <a:avLst/>
          </a:prstGeom>
        </p:spPr>
        <p:txBody>
          <a:bodyPr/>
          <a:lstStyle>
            <a:lvl1pPr defTabSz="850391">
              <a:defRPr sz="3300" b="0">
                <a:solidFill>
                  <a:srgbClr val="00A4A6"/>
                </a:solidFill>
                <a:latin typeface="Avenir Black"/>
                <a:ea typeface="Avenir Black"/>
                <a:cs typeface="Avenir Black"/>
                <a:sym typeface="Avenir Black"/>
              </a:defRPr>
            </a:lvl1pPr>
          </a:lstStyle>
          <a:p>
            <a:r>
              <a:t>Buddhism </a:t>
            </a:r>
          </a:p>
        </p:txBody>
      </p:sp>
      <p:pic>
        <p:nvPicPr>
          <p:cNvPr id="147" name="Picture 4" descr="Picture 4"/>
          <p:cNvPicPr>
            <a:picLocks noChangeAspect="1"/>
          </p:cNvPicPr>
          <p:nvPr/>
        </p:nvPicPr>
        <p:blipFill>
          <a:blip r:embed="rId2"/>
          <a:srcRect t="33913" b="19077"/>
          <a:stretch>
            <a:fillRect/>
          </a:stretch>
        </p:blipFill>
        <p:spPr>
          <a:xfrm>
            <a:off x="-18001" y="5048999"/>
            <a:ext cx="9162002" cy="180900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44">
                                            <p:txEl>
                                              <p:pRg st="1" end="1"/>
                                            </p:txEl>
                                          </p:spTgt>
                                        </p:tgtEl>
                                        <p:attrNameLst>
                                          <p:attrName>style.visibility</p:attrName>
                                        </p:attrNameLst>
                                      </p:cBhvr>
                                      <p:to>
                                        <p:strVal val="visible"/>
                                      </p:to>
                                    </p:set>
                                    <p:animEffect transition="in" filter="fade">
                                      <p:cBhvr>
                                        <p:cTn id="7" dur="500"/>
                                        <p:tgtEl>
                                          <p:spTgt spid="14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1" nodeType="clickEffect">
                                  <p:stCondLst>
                                    <p:cond delay="0"/>
                                  </p:stCondLst>
                                  <p:iterate>
                                    <p:tmAbs val="0"/>
                                  </p:iterate>
                                  <p:childTnLst>
                                    <p:set>
                                      <p:cBhvr>
                                        <p:cTn id="11" fill="hold"/>
                                        <p:tgtEl>
                                          <p:spTgt spid="144">
                                            <p:txEl>
                                              <p:pRg st="2" end="2"/>
                                            </p:txEl>
                                          </p:spTgt>
                                        </p:tgtEl>
                                        <p:attrNameLst>
                                          <p:attrName>style.visibility</p:attrName>
                                        </p:attrNameLst>
                                      </p:cBhvr>
                                      <p:to>
                                        <p:strVal val="visible"/>
                                      </p:to>
                                    </p:set>
                                    <p:animEffect transition="in" filter="fade">
                                      <p:cBhvr>
                                        <p:cTn id="12" dur="500"/>
                                        <p:tgtEl>
                                          <p:spTgt spid="14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1" nodeType="clickEffect">
                                  <p:stCondLst>
                                    <p:cond delay="0"/>
                                  </p:stCondLst>
                                  <p:iterate>
                                    <p:tmAbs val="0"/>
                                  </p:iterate>
                                  <p:childTnLst>
                                    <p:set>
                                      <p:cBhvr>
                                        <p:cTn id="16" fill="hold"/>
                                        <p:tgtEl>
                                          <p:spTgt spid="144">
                                            <p:txEl>
                                              <p:pRg st="3" end="3"/>
                                            </p:txEl>
                                          </p:spTgt>
                                        </p:tgtEl>
                                        <p:attrNameLst>
                                          <p:attrName>style.visibility</p:attrName>
                                        </p:attrNameLst>
                                      </p:cBhvr>
                                      <p:to>
                                        <p:strVal val="visible"/>
                                      </p:to>
                                    </p:set>
                                    <p:animEffect transition="in" filter="fade">
                                      <p:cBhvr>
                                        <p:cTn id="17" dur="500"/>
                                        <p:tgtEl>
                                          <p:spTgt spid="1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5"/>
          <p:cNvSpPr txBox="1">
            <a:spLocks noGrp="1"/>
          </p:cNvSpPr>
          <p:nvPr>
            <p:ph type="body" sz="half" idx="1"/>
          </p:nvPr>
        </p:nvSpPr>
        <p:spPr>
          <a:xfrm>
            <a:off x="431799" y="1538288"/>
            <a:ext cx="5040204" cy="4014988"/>
          </a:xfrm>
          <a:prstGeom prst="rect">
            <a:avLst/>
          </a:prstGeom>
        </p:spPr>
        <p:txBody>
          <a:bodyPr>
            <a:noAutofit/>
          </a:bodyPr>
          <a:lstStyle/>
          <a:p>
            <a:pPr marL="234790" indent="-234790" defTabSz="795527">
              <a:lnSpc>
                <a:spcPct val="100000"/>
              </a:lnSpc>
              <a:spcBef>
                <a:spcPts val="500"/>
              </a:spcBef>
              <a:buClr>
                <a:srgbClr val="FDCC03"/>
              </a:buClr>
              <a:buSzPct val="100000"/>
              <a:buFont typeface="Arial"/>
              <a:buChar char="•"/>
              <a:defRPr sz="2000"/>
            </a:pPr>
            <a:r>
              <a:rPr sz="2400" dirty="0"/>
              <a:t>Having a </a:t>
            </a:r>
            <a:r>
              <a:rPr sz="2400" b="1" dirty="0">
                <a:solidFill>
                  <a:srgbClr val="00A4A6"/>
                </a:solidFill>
              </a:rPr>
              <a:t>belief</a:t>
            </a:r>
            <a:r>
              <a:rPr sz="2400" dirty="0"/>
              <a:t> means having trust or faith in something or someone you cannot see nor have proof for. </a:t>
            </a:r>
          </a:p>
          <a:p>
            <a:pPr marL="234790" indent="-234790" defTabSz="795527">
              <a:lnSpc>
                <a:spcPct val="100000"/>
              </a:lnSpc>
              <a:spcBef>
                <a:spcPts val="500"/>
              </a:spcBef>
              <a:buClr>
                <a:srgbClr val="FDCC03"/>
              </a:buClr>
              <a:buSzPct val="100000"/>
              <a:buFont typeface="Arial"/>
              <a:buChar char="•"/>
              <a:defRPr sz="2000"/>
            </a:pPr>
            <a:r>
              <a:rPr sz="2400" dirty="0"/>
              <a:t>To live a happy and meaningful life, people use their beliefs as a guide or a pathway. </a:t>
            </a:r>
          </a:p>
          <a:p>
            <a:pPr marL="234790" indent="-234790" defTabSz="795527">
              <a:lnSpc>
                <a:spcPct val="100000"/>
              </a:lnSpc>
              <a:spcBef>
                <a:spcPts val="500"/>
              </a:spcBef>
              <a:buClr>
                <a:srgbClr val="FDCC03"/>
              </a:buClr>
              <a:buSzPct val="100000"/>
              <a:buFont typeface="Arial"/>
              <a:buChar char="•"/>
              <a:defRPr sz="2000"/>
            </a:pPr>
            <a:r>
              <a:rPr sz="2400" dirty="0"/>
              <a:t>Some people’s beliefs are very strong and play an important role in their everyday life. Others may struggle to explain their beliefs.</a:t>
            </a:r>
          </a:p>
          <a:p>
            <a:pPr marL="234790" indent="-234790" defTabSz="795527">
              <a:lnSpc>
                <a:spcPct val="100000"/>
              </a:lnSpc>
              <a:spcBef>
                <a:spcPts val="500"/>
              </a:spcBef>
              <a:buClr>
                <a:srgbClr val="FDCC03"/>
              </a:buClr>
              <a:buSzPct val="100000"/>
              <a:buFont typeface="Arial"/>
              <a:buChar char="•"/>
              <a:defRPr sz="2000"/>
            </a:pPr>
            <a:r>
              <a:rPr sz="2400" dirty="0"/>
              <a:t>Some beliefs are based in or come from religions while others have nothing to do with God/Gods.</a:t>
            </a:r>
          </a:p>
        </p:txBody>
      </p:sp>
      <p:sp>
        <p:nvSpPr>
          <p:cNvPr id="54" name="Slide Number Placeholder 2"/>
          <p:cNvSpPr txBox="1">
            <a:spLocks noGrp="1"/>
          </p:cNvSpPr>
          <p:nvPr>
            <p:ph type="sldNum" sz="quarter" idx="4294967295"/>
          </p:nvPr>
        </p:nvSpPr>
        <p:spPr>
          <a:xfrm>
            <a:off x="255444" y="6276702"/>
            <a:ext cx="207128"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
        <p:nvSpPr>
          <p:cNvPr id="55" name="Title 3"/>
          <p:cNvSpPr txBox="1">
            <a:spLocks noGrp="1"/>
          </p:cNvSpPr>
          <p:nvPr>
            <p:ph type="title"/>
          </p:nvPr>
        </p:nvSpPr>
        <p:spPr>
          <a:xfrm>
            <a:off x="178649" y="909612"/>
            <a:ext cx="7886701" cy="657227"/>
          </a:xfrm>
          <a:prstGeom prst="rect">
            <a:avLst/>
          </a:prstGeom>
        </p:spPr>
        <p:txBody>
          <a:bodyPr/>
          <a:lstStyle>
            <a:lvl1pPr>
              <a:defRPr sz="3200" b="0">
                <a:solidFill>
                  <a:srgbClr val="00A4A6"/>
                </a:solidFill>
                <a:latin typeface="Avenir Black"/>
                <a:ea typeface="Avenir Black"/>
                <a:cs typeface="Avenir Black"/>
                <a:sym typeface="Avenir Black"/>
              </a:defRPr>
            </a:lvl1pPr>
          </a:lstStyle>
          <a:p>
            <a:r>
              <a:t>What does it mean to have a belief? </a:t>
            </a:r>
          </a:p>
        </p:txBody>
      </p:sp>
      <p:pic>
        <p:nvPicPr>
          <p:cNvPr id="56" name="Picture 2" descr="Picture 2"/>
          <p:cNvPicPr>
            <a:picLocks noChangeAspect="1"/>
          </p:cNvPicPr>
          <p:nvPr/>
        </p:nvPicPr>
        <p:blipFill>
          <a:blip r:embed="rId2"/>
          <a:srcRect l="29019" t="16814" r="16466"/>
          <a:stretch>
            <a:fillRect/>
          </a:stretch>
        </p:blipFill>
        <p:spPr>
          <a:xfrm>
            <a:off x="5634284" y="1673999"/>
            <a:ext cx="3305068" cy="33750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p:tmAbs val="0"/>
                                  </p:iterate>
                                  <p:childTnLst>
                                    <p:set>
                                      <p:cBhvr>
                                        <p:cTn id="6" fill="hold"/>
                                        <p:tgtEl>
                                          <p:spTgt spid="53">
                                            <p:txEl>
                                              <p:pRg st="0" end="0"/>
                                            </p:txEl>
                                          </p:spTgt>
                                        </p:tgtEl>
                                        <p:attrNameLst>
                                          <p:attrName>style.visibility</p:attrName>
                                        </p:attrNameLst>
                                      </p:cBhvr>
                                      <p:to>
                                        <p:strVal val="visible"/>
                                      </p:to>
                                    </p:set>
                                    <p:animEffect transition="in" filter="fade">
                                      <p:cBhvr>
                                        <p:cTn id="7" dur="500"/>
                                        <p:tgtEl>
                                          <p:spTgt spid="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1" nodeType="clickEffect">
                                  <p:stCondLst>
                                    <p:cond delay="0"/>
                                  </p:stCondLst>
                                  <p:iterate>
                                    <p:tmAbs val="0"/>
                                  </p:iterate>
                                  <p:childTnLst>
                                    <p:set>
                                      <p:cBhvr>
                                        <p:cTn id="11" fill="hold"/>
                                        <p:tgtEl>
                                          <p:spTgt spid="53">
                                            <p:txEl>
                                              <p:pRg st="1" end="1"/>
                                            </p:txEl>
                                          </p:spTgt>
                                        </p:tgtEl>
                                        <p:attrNameLst>
                                          <p:attrName>style.visibility</p:attrName>
                                        </p:attrNameLst>
                                      </p:cBhvr>
                                      <p:to>
                                        <p:strVal val="visible"/>
                                      </p:to>
                                    </p:set>
                                    <p:animEffect transition="in" filter="fade">
                                      <p:cBhvr>
                                        <p:cTn id="12" dur="500"/>
                                        <p:tgtEl>
                                          <p:spTgt spid="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1" nodeType="clickEffect">
                                  <p:stCondLst>
                                    <p:cond delay="0"/>
                                  </p:stCondLst>
                                  <p:iterate>
                                    <p:tmAbs val="0"/>
                                  </p:iterate>
                                  <p:childTnLst>
                                    <p:set>
                                      <p:cBhvr>
                                        <p:cTn id="16" fill="hold"/>
                                        <p:tgtEl>
                                          <p:spTgt spid="53">
                                            <p:txEl>
                                              <p:pRg st="2" end="2"/>
                                            </p:txEl>
                                          </p:spTgt>
                                        </p:tgtEl>
                                        <p:attrNameLst>
                                          <p:attrName>style.visibility</p:attrName>
                                        </p:attrNameLst>
                                      </p:cBhvr>
                                      <p:to>
                                        <p:strVal val="visible"/>
                                      </p:to>
                                    </p:set>
                                    <p:animEffect transition="in" filter="fade">
                                      <p:cBhvr>
                                        <p:cTn id="17" dur="500"/>
                                        <p:tgtEl>
                                          <p:spTgt spid="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1" nodeType="clickEffect">
                                  <p:stCondLst>
                                    <p:cond delay="0"/>
                                  </p:stCondLst>
                                  <p:iterate>
                                    <p:tmAbs val="0"/>
                                  </p:iterate>
                                  <p:childTnLst>
                                    <p:set>
                                      <p:cBhvr>
                                        <p:cTn id="21" fill="hold"/>
                                        <p:tgtEl>
                                          <p:spTgt spid="53">
                                            <p:txEl>
                                              <p:pRg st="3" end="3"/>
                                            </p:txEl>
                                          </p:spTgt>
                                        </p:tgtEl>
                                        <p:attrNameLst>
                                          <p:attrName>style.visibility</p:attrName>
                                        </p:attrNameLst>
                                      </p:cBhvr>
                                      <p:to>
                                        <p:strVal val="visible"/>
                                      </p:to>
                                    </p:set>
                                    <p:animEffect transition="in" filter="fade">
                                      <p:cBhvr>
                                        <p:cTn id="22" dur="500"/>
                                        <p:tgtEl>
                                          <p:spTgt spid="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1" build="p" bldLvl="5"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 Placeholder 5"/>
          <p:cNvSpPr txBox="1">
            <a:spLocks noGrp="1"/>
          </p:cNvSpPr>
          <p:nvPr>
            <p:ph type="body" sz="half" idx="1"/>
          </p:nvPr>
        </p:nvSpPr>
        <p:spPr>
          <a:xfrm>
            <a:off x="431558" y="1584466"/>
            <a:ext cx="4410443" cy="4680715"/>
          </a:xfrm>
          <a:prstGeom prst="rect">
            <a:avLst/>
          </a:prstGeom>
        </p:spPr>
        <p:txBody>
          <a:bodyPr>
            <a:normAutofit lnSpcReduction="10000"/>
          </a:bodyPr>
          <a:lstStyle/>
          <a:p>
            <a:pPr>
              <a:lnSpc>
                <a:spcPct val="100000"/>
              </a:lnSpc>
              <a:spcBef>
                <a:spcPts val="600"/>
              </a:spcBef>
              <a:defRPr sz="2800" b="1">
                <a:solidFill>
                  <a:srgbClr val="003E4C"/>
                </a:solidFill>
              </a:defRPr>
            </a:pPr>
            <a:r>
              <a:rPr dirty="0"/>
              <a:t>Key Beliefs</a:t>
            </a:r>
          </a:p>
          <a:p>
            <a:pPr marL="269875" indent="-269875">
              <a:lnSpc>
                <a:spcPct val="100000"/>
              </a:lnSpc>
              <a:spcBef>
                <a:spcPts val="600"/>
              </a:spcBef>
              <a:buClr>
                <a:srgbClr val="FDCC03"/>
              </a:buClr>
              <a:buSzPct val="100000"/>
              <a:buFont typeface="Arial"/>
              <a:buChar char="•"/>
              <a:defRPr sz="2400" b="1">
                <a:solidFill>
                  <a:srgbClr val="00A4A6"/>
                </a:solidFill>
              </a:defRPr>
            </a:pPr>
            <a:r>
              <a:rPr dirty="0"/>
              <a:t>The Middle Way </a:t>
            </a:r>
            <a:r>
              <a:rPr b="0" dirty="0">
                <a:solidFill>
                  <a:srgbClr val="000000"/>
                </a:solidFill>
              </a:rPr>
              <a:t>means finding happiness between extreme luxury and extreme hardship. </a:t>
            </a:r>
            <a:r>
              <a:rPr lang="en-US" b="0" dirty="0">
                <a:solidFill>
                  <a:srgbClr val="000000"/>
                </a:solidFill>
              </a:rPr>
              <a:t>   </a:t>
            </a:r>
            <a:r>
              <a:rPr b="0" dirty="0">
                <a:solidFill>
                  <a:srgbClr val="000000"/>
                </a:solidFill>
              </a:rPr>
              <a:t>It is about living a balanced life. </a:t>
            </a:r>
          </a:p>
          <a:p>
            <a:pPr marL="269875" indent="-269875">
              <a:lnSpc>
                <a:spcPct val="100000"/>
              </a:lnSpc>
              <a:spcBef>
                <a:spcPts val="600"/>
              </a:spcBef>
              <a:buClr>
                <a:srgbClr val="FDCC03"/>
              </a:buClr>
              <a:buSzPct val="100000"/>
              <a:buFont typeface="Arial"/>
              <a:buChar char="•"/>
              <a:defRPr sz="2400"/>
            </a:pPr>
            <a:r>
              <a:rPr dirty="0"/>
              <a:t>Nirvana is being in a state of perfect happiness and peace. </a:t>
            </a:r>
            <a:r>
              <a:rPr lang="en-US" dirty="0"/>
              <a:t>   </a:t>
            </a:r>
            <a:r>
              <a:rPr dirty="0"/>
              <a:t>It is a feeling of freedom from desire and suffering. Nirvana can be reached by following the Four Noble Truths, the Eightfold Path and the Five Precepts.</a:t>
            </a:r>
          </a:p>
        </p:txBody>
      </p:sp>
      <p:sp>
        <p:nvSpPr>
          <p:cNvPr id="150" name="Slide Number Placeholder 2"/>
          <p:cNvSpPr txBox="1">
            <a:spLocks noGrp="1"/>
          </p:cNvSpPr>
          <p:nvPr>
            <p:ph type="sldNum" sz="quarter" idx="4294967295"/>
          </p:nvPr>
        </p:nvSpPr>
        <p:spPr>
          <a:xfrm>
            <a:off x="203949" y="6276702"/>
            <a:ext cx="310117"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sp>
        <p:nvSpPr>
          <p:cNvPr id="151" name="Title 3"/>
          <p:cNvSpPr txBox="1">
            <a:spLocks noGrp="1"/>
          </p:cNvSpPr>
          <p:nvPr>
            <p:ph type="title"/>
          </p:nvPr>
        </p:nvSpPr>
        <p:spPr>
          <a:xfrm>
            <a:off x="178649" y="909612"/>
            <a:ext cx="7886701" cy="657227"/>
          </a:xfrm>
          <a:prstGeom prst="rect">
            <a:avLst/>
          </a:prstGeom>
        </p:spPr>
        <p:txBody>
          <a:bodyPr/>
          <a:lstStyle>
            <a:lvl1pPr defTabSz="850391">
              <a:defRPr sz="3300" b="0">
                <a:solidFill>
                  <a:srgbClr val="00A4A6"/>
                </a:solidFill>
                <a:latin typeface="Avenir Black"/>
                <a:ea typeface="Avenir Black"/>
                <a:cs typeface="Avenir Black"/>
                <a:sym typeface="Avenir Black"/>
              </a:defRPr>
            </a:lvl1pPr>
          </a:lstStyle>
          <a:p>
            <a:r>
              <a:t>Buddhism </a:t>
            </a:r>
          </a:p>
        </p:txBody>
      </p:sp>
      <p:pic>
        <p:nvPicPr>
          <p:cNvPr id="152" name="Picture 2" descr="Picture 2"/>
          <p:cNvPicPr>
            <a:picLocks noChangeAspect="1"/>
          </p:cNvPicPr>
          <p:nvPr/>
        </p:nvPicPr>
        <p:blipFill>
          <a:blip r:embed="rId2"/>
          <a:stretch>
            <a:fillRect/>
          </a:stretch>
        </p:blipFill>
        <p:spPr>
          <a:xfrm>
            <a:off x="5472000" y="2123999"/>
            <a:ext cx="3471422" cy="453357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49">
                                            <p:txEl>
                                              <p:pRg st="1" end="1"/>
                                            </p:txEl>
                                          </p:spTgt>
                                        </p:tgtEl>
                                        <p:attrNameLst>
                                          <p:attrName>style.visibility</p:attrName>
                                        </p:attrNameLst>
                                      </p:cBhvr>
                                      <p:to>
                                        <p:strVal val="visible"/>
                                      </p:to>
                                    </p:set>
                                    <p:animEffect transition="in" filter="fade">
                                      <p:cBhvr>
                                        <p:cTn id="7" dur="500"/>
                                        <p:tgtEl>
                                          <p:spTgt spid="14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1" nodeType="clickEffect">
                                  <p:stCondLst>
                                    <p:cond delay="0"/>
                                  </p:stCondLst>
                                  <p:iterate>
                                    <p:tmAbs val="0"/>
                                  </p:iterate>
                                  <p:childTnLst>
                                    <p:set>
                                      <p:cBhvr>
                                        <p:cTn id="11" fill="hold"/>
                                        <p:tgtEl>
                                          <p:spTgt spid="149">
                                            <p:txEl>
                                              <p:pRg st="2" end="2"/>
                                            </p:txEl>
                                          </p:spTgt>
                                        </p:tgtEl>
                                        <p:attrNameLst>
                                          <p:attrName>style.visibility</p:attrName>
                                        </p:attrNameLst>
                                      </p:cBhvr>
                                      <p:to>
                                        <p:strVal val="visible"/>
                                      </p:to>
                                    </p:set>
                                    <p:animEffect transition="in" filter="fade">
                                      <p:cBhvr>
                                        <p:cTn id="12" dur="500"/>
                                        <p:tgtEl>
                                          <p:spTgt spid="1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1"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 Placeholder 5"/>
          <p:cNvSpPr txBox="1">
            <a:spLocks noGrp="1"/>
          </p:cNvSpPr>
          <p:nvPr>
            <p:ph type="body" sz="half" idx="1"/>
          </p:nvPr>
        </p:nvSpPr>
        <p:spPr>
          <a:xfrm>
            <a:off x="431559" y="1538286"/>
            <a:ext cx="5220442" cy="2655716"/>
          </a:xfrm>
          <a:prstGeom prst="rect">
            <a:avLst/>
          </a:prstGeom>
        </p:spPr>
        <p:txBody>
          <a:bodyPr/>
          <a:lstStyle/>
          <a:p>
            <a:pPr>
              <a:lnSpc>
                <a:spcPct val="100000"/>
              </a:lnSpc>
              <a:spcBef>
                <a:spcPts val="600"/>
              </a:spcBef>
              <a:defRPr sz="2800" b="1">
                <a:solidFill>
                  <a:srgbClr val="003E4C"/>
                </a:solidFill>
              </a:defRPr>
            </a:pPr>
            <a:r>
              <a:rPr dirty="0"/>
              <a:t>Key Beliefs</a:t>
            </a:r>
          </a:p>
          <a:p>
            <a:pPr marL="269875" indent="-269875">
              <a:lnSpc>
                <a:spcPct val="100000"/>
              </a:lnSpc>
              <a:spcBef>
                <a:spcPts val="600"/>
              </a:spcBef>
              <a:buClr>
                <a:srgbClr val="FDCC03"/>
              </a:buClr>
              <a:buSzPct val="100000"/>
              <a:buFont typeface="Arial"/>
              <a:buChar char="•"/>
              <a:defRPr sz="2400"/>
            </a:pPr>
            <a:r>
              <a:rPr dirty="0"/>
              <a:t>The </a:t>
            </a:r>
            <a:r>
              <a:rPr b="1" dirty="0">
                <a:solidFill>
                  <a:srgbClr val="00A4A6"/>
                </a:solidFill>
              </a:rPr>
              <a:t>Four Noble Truths</a:t>
            </a:r>
            <a:r>
              <a:rPr dirty="0"/>
              <a:t>: </a:t>
            </a:r>
          </a:p>
        </p:txBody>
      </p:sp>
      <p:sp>
        <p:nvSpPr>
          <p:cNvPr id="155" name="Slide Number Placeholder 2"/>
          <p:cNvSpPr txBox="1">
            <a:spLocks noGrp="1"/>
          </p:cNvSpPr>
          <p:nvPr>
            <p:ph type="sldNum" sz="quarter" idx="4294967295"/>
          </p:nvPr>
        </p:nvSpPr>
        <p:spPr>
          <a:xfrm>
            <a:off x="203949" y="6276702"/>
            <a:ext cx="310117"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
        <p:nvSpPr>
          <p:cNvPr id="156" name="Title 3"/>
          <p:cNvSpPr txBox="1">
            <a:spLocks noGrp="1"/>
          </p:cNvSpPr>
          <p:nvPr>
            <p:ph type="title"/>
          </p:nvPr>
        </p:nvSpPr>
        <p:spPr>
          <a:xfrm>
            <a:off x="178649" y="909612"/>
            <a:ext cx="7886701" cy="657227"/>
          </a:xfrm>
          <a:prstGeom prst="rect">
            <a:avLst/>
          </a:prstGeom>
        </p:spPr>
        <p:txBody>
          <a:bodyPr/>
          <a:lstStyle>
            <a:lvl1pPr defTabSz="850391">
              <a:defRPr sz="3300" b="0">
                <a:solidFill>
                  <a:srgbClr val="00A4A6"/>
                </a:solidFill>
                <a:latin typeface="Avenir Black"/>
                <a:ea typeface="Avenir Black"/>
                <a:cs typeface="Avenir Black"/>
                <a:sym typeface="Avenir Black"/>
              </a:defRPr>
            </a:lvl1pPr>
          </a:lstStyle>
          <a:p>
            <a:r>
              <a:t>Buddhism </a:t>
            </a:r>
          </a:p>
        </p:txBody>
      </p:sp>
      <p:sp>
        <p:nvSpPr>
          <p:cNvPr id="157" name="TextBox 3"/>
          <p:cNvSpPr txBox="1"/>
          <p:nvPr/>
        </p:nvSpPr>
        <p:spPr>
          <a:xfrm>
            <a:off x="334203" y="2611278"/>
            <a:ext cx="8697570" cy="2094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914400" lvl="1" indent="-457200">
              <a:spcBef>
                <a:spcPts val="600"/>
              </a:spcBef>
              <a:buClr>
                <a:srgbClr val="FDCC03"/>
              </a:buClr>
              <a:buSzPct val="100000"/>
              <a:buAutoNum type="arabicPeriod"/>
              <a:defRPr sz="2400"/>
            </a:pPr>
            <a:r>
              <a:rPr dirty="0"/>
              <a:t>Life is full of suffering. People cannot be permanently happy.</a:t>
            </a:r>
          </a:p>
          <a:p>
            <a:pPr marL="914400" lvl="1" indent="-457200">
              <a:spcBef>
                <a:spcPts val="600"/>
              </a:spcBef>
              <a:buClr>
                <a:srgbClr val="FDCC03"/>
              </a:buClr>
              <a:buSzPct val="100000"/>
              <a:buAutoNum type="arabicPeriod"/>
              <a:defRPr sz="2400"/>
            </a:pPr>
            <a:r>
              <a:rPr dirty="0"/>
              <a:t>The main causes of suffering are desire and greed.</a:t>
            </a:r>
          </a:p>
          <a:p>
            <a:pPr marL="914400" lvl="1" indent="-457200">
              <a:spcBef>
                <a:spcPts val="600"/>
              </a:spcBef>
              <a:buClr>
                <a:srgbClr val="FDCC03"/>
              </a:buClr>
              <a:buSzPct val="100000"/>
              <a:buAutoNum type="arabicPeriod"/>
              <a:defRPr sz="2400"/>
            </a:pPr>
            <a:r>
              <a:rPr dirty="0"/>
              <a:t>People can reach nirvana by not being greedy and selfish towards others.</a:t>
            </a:r>
          </a:p>
          <a:p>
            <a:pPr marL="914400" lvl="1" indent="-457200">
              <a:spcBef>
                <a:spcPts val="600"/>
              </a:spcBef>
              <a:buClr>
                <a:srgbClr val="FDCC03"/>
              </a:buClr>
              <a:buSzPct val="100000"/>
              <a:buAutoNum type="arabicPeriod"/>
              <a:defRPr sz="2400"/>
            </a:pPr>
            <a:r>
              <a:rPr dirty="0"/>
              <a:t>The Middle Way is the path to true happiness.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54"/>
                                        </p:tgtEl>
                                        <p:attrNameLst>
                                          <p:attrName>style.visibility</p:attrName>
                                        </p:attrNameLst>
                                      </p:cBhvr>
                                      <p:to>
                                        <p:strVal val="visible"/>
                                      </p:to>
                                    </p:set>
                                    <p:animEffect transition="in" filter="fade">
                                      <p:cBhvr>
                                        <p:cTn id="7" dur="500"/>
                                        <p:tgtEl>
                                          <p:spTgt spid="154"/>
                                        </p:tgtEl>
                                      </p:cBhvr>
                                    </p:animEffect>
                                  </p:childTnLst>
                                </p:cTn>
                              </p:par>
                            </p:childTnLst>
                          </p:cTn>
                        </p:par>
                        <p:par>
                          <p:cTn id="8" fill="hold">
                            <p:stCondLst>
                              <p:cond delay="500"/>
                            </p:stCondLst>
                            <p:childTnLst>
                              <p:par>
                                <p:cTn id="9" presetID="10" presetClass="entr" fill="hold" grpId="2" nodeType="afterEffect">
                                  <p:stCondLst>
                                    <p:cond delay="0"/>
                                  </p:stCondLst>
                                  <p:iterate>
                                    <p:tmAbs val="0"/>
                                  </p:iterate>
                                  <p:childTnLst>
                                    <p:set>
                                      <p:cBhvr>
                                        <p:cTn id="10" fill="hold"/>
                                        <p:tgtEl>
                                          <p:spTgt spid="157">
                                            <p:bg/>
                                          </p:spTgt>
                                        </p:tgtEl>
                                        <p:attrNameLst>
                                          <p:attrName>style.visibility</p:attrName>
                                        </p:attrNameLst>
                                      </p:cBhvr>
                                      <p:to>
                                        <p:strVal val="visible"/>
                                      </p:to>
                                    </p:set>
                                    <p:animEffect transition="in" filter="fade">
                                      <p:cBhvr>
                                        <p:cTn id="11" dur="500"/>
                                        <p:tgtEl>
                                          <p:spTgt spid="157">
                                            <p:bg/>
                                          </p:spTgt>
                                        </p:tgtEl>
                                      </p:cBhvr>
                                    </p:animEffect>
                                  </p:childTnLst>
                                </p:cTn>
                              </p:par>
                              <p:par>
                                <p:cTn id="12" presetID="10" presetClass="entr" presetSubtype="0" fill="hold" grpId="2" nodeType="withEffect">
                                  <p:stCondLst>
                                    <p:cond delay="0"/>
                                  </p:stCondLst>
                                  <p:iterate>
                                    <p:tmAbs val="0"/>
                                  </p:iterate>
                                  <p:childTnLst>
                                    <p:set>
                                      <p:cBhvr>
                                        <p:cTn id="13" fill="hold"/>
                                        <p:tgtEl>
                                          <p:spTgt spid="157">
                                            <p:txEl>
                                              <p:pRg st="0" end="0"/>
                                            </p:txEl>
                                          </p:spTgt>
                                        </p:tgtEl>
                                        <p:attrNameLst>
                                          <p:attrName>style.visibility</p:attrName>
                                        </p:attrNameLst>
                                      </p:cBhvr>
                                      <p:to>
                                        <p:strVal val="visible"/>
                                      </p:to>
                                    </p:set>
                                    <p:animEffect transition="in" filter="fade">
                                      <p:cBhvr>
                                        <p:cTn id="14" dur="500"/>
                                        <p:tgtEl>
                                          <p:spTgt spid="157">
                                            <p:txEl>
                                              <p:pRg st="0" end="0"/>
                                            </p:txEl>
                                          </p:spTgt>
                                        </p:tgtEl>
                                      </p:cBhvr>
                                    </p:animEffect>
                                  </p:childTnLst>
                                </p:cTn>
                              </p:par>
                            </p:childTnLst>
                          </p:cTn>
                        </p:par>
                        <p:par>
                          <p:cTn id="15" fill="hold">
                            <p:stCondLst>
                              <p:cond delay="1000"/>
                            </p:stCondLst>
                            <p:childTnLst>
                              <p:par>
                                <p:cTn id="16" presetID="10" presetClass="entr" fill="hold" grpId="2" nodeType="afterEffect">
                                  <p:stCondLst>
                                    <p:cond delay="0"/>
                                  </p:stCondLst>
                                  <p:iterate>
                                    <p:tmAbs val="0"/>
                                  </p:iterate>
                                  <p:childTnLst>
                                    <p:set>
                                      <p:cBhvr>
                                        <p:cTn id="17" fill="hold"/>
                                        <p:tgtEl>
                                          <p:spTgt spid="157">
                                            <p:txEl>
                                              <p:pRg st="1" end="1"/>
                                            </p:txEl>
                                          </p:spTgt>
                                        </p:tgtEl>
                                        <p:attrNameLst>
                                          <p:attrName>style.visibility</p:attrName>
                                        </p:attrNameLst>
                                      </p:cBhvr>
                                      <p:to>
                                        <p:strVal val="visible"/>
                                      </p:to>
                                    </p:set>
                                    <p:animEffect transition="in" filter="fade">
                                      <p:cBhvr>
                                        <p:cTn id="18" dur="500"/>
                                        <p:tgtEl>
                                          <p:spTgt spid="157">
                                            <p:txEl>
                                              <p:pRg st="1" end="1"/>
                                            </p:txEl>
                                          </p:spTgt>
                                        </p:tgtEl>
                                      </p:cBhvr>
                                    </p:animEffect>
                                  </p:childTnLst>
                                </p:cTn>
                              </p:par>
                            </p:childTnLst>
                          </p:cTn>
                        </p:par>
                        <p:par>
                          <p:cTn id="19" fill="hold">
                            <p:stCondLst>
                              <p:cond delay="1500"/>
                            </p:stCondLst>
                            <p:childTnLst>
                              <p:par>
                                <p:cTn id="20" presetID="10" presetClass="entr" fill="hold" grpId="2" nodeType="afterEffect">
                                  <p:stCondLst>
                                    <p:cond delay="0"/>
                                  </p:stCondLst>
                                  <p:iterate>
                                    <p:tmAbs val="0"/>
                                  </p:iterate>
                                  <p:childTnLst>
                                    <p:set>
                                      <p:cBhvr>
                                        <p:cTn id="21" fill="hold"/>
                                        <p:tgtEl>
                                          <p:spTgt spid="157">
                                            <p:txEl>
                                              <p:pRg st="2" end="2"/>
                                            </p:txEl>
                                          </p:spTgt>
                                        </p:tgtEl>
                                        <p:attrNameLst>
                                          <p:attrName>style.visibility</p:attrName>
                                        </p:attrNameLst>
                                      </p:cBhvr>
                                      <p:to>
                                        <p:strVal val="visible"/>
                                      </p:to>
                                    </p:set>
                                    <p:animEffect transition="in" filter="fade">
                                      <p:cBhvr>
                                        <p:cTn id="22" dur="500"/>
                                        <p:tgtEl>
                                          <p:spTgt spid="157">
                                            <p:txEl>
                                              <p:pRg st="2" end="2"/>
                                            </p:txEl>
                                          </p:spTgt>
                                        </p:tgtEl>
                                      </p:cBhvr>
                                    </p:animEffect>
                                  </p:childTnLst>
                                </p:cTn>
                              </p:par>
                            </p:childTnLst>
                          </p:cTn>
                        </p:par>
                        <p:par>
                          <p:cTn id="23" fill="hold">
                            <p:stCondLst>
                              <p:cond delay="2000"/>
                            </p:stCondLst>
                            <p:childTnLst>
                              <p:par>
                                <p:cTn id="24" presetID="10" presetClass="entr" fill="hold" grpId="2" nodeType="afterEffect">
                                  <p:stCondLst>
                                    <p:cond delay="0"/>
                                  </p:stCondLst>
                                  <p:iterate>
                                    <p:tmAbs val="0"/>
                                  </p:iterate>
                                  <p:childTnLst>
                                    <p:set>
                                      <p:cBhvr>
                                        <p:cTn id="25" fill="hold"/>
                                        <p:tgtEl>
                                          <p:spTgt spid="157">
                                            <p:txEl>
                                              <p:pRg st="3" end="3"/>
                                            </p:txEl>
                                          </p:spTgt>
                                        </p:tgtEl>
                                        <p:attrNameLst>
                                          <p:attrName>style.visibility</p:attrName>
                                        </p:attrNameLst>
                                      </p:cBhvr>
                                      <p:to>
                                        <p:strVal val="visible"/>
                                      </p:to>
                                    </p:set>
                                    <p:animEffect transition="in" filter="fade">
                                      <p:cBhvr>
                                        <p:cTn id="26" dur="500"/>
                                        <p:tgtEl>
                                          <p:spTgt spid="1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1" animBg="1" advAuto="0"/>
      <p:bldP spid="157" grpId="2" uiExpand="1"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 Placeholder 5"/>
          <p:cNvSpPr txBox="1">
            <a:spLocks noGrp="1"/>
          </p:cNvSpPr>
          <p:nvPr>
            <p:ph type="body" sz="quarter" idx="1"/>
          </p:nvPr>
        </p:nvSpPr>
        <p:spPr>
          <a:xfrm>
            <a:off x="431559" y="1538287"/>
            <a:ext cx="8423955" cy="1072992"/>
          </a:xfrm>
          <a:prstGeom prst="rect">
            <a:avLst/>
          </a:prstGeom>
        </p:spPr>
        <p:txBody>
          <a:bodyPr/>
          <a:lstStyle/>
          <a:p>
            <a:pPr>
              <a:lnSpc>
                <a:spcPct val="100000"/>
              </a:lnSpc>
              <a:spcBef>
                <a:spcPts val="600"/>
              </a:spcBef>
              <a:defRPr sz="2800" b="1">
                <a:solidFill>
                  <a:srgbClr val="003E4C"/>
                </a:solidFill>
              </a:defRPr>
            </a:pPr>
            <a:r>
              <a:t>Key Beliefs</a:t>
            </a:r>
          </a:p>
          <a:p>
            <a:pPr marL="269875" indent="-269875">
              <a:lnSpc>
                <a:spcPct val="100000"/>
              </a:lnSpc>
              <a:spcBef>
                <a:spcPts val="600"/>
              </a:spcBef>
              <a:buClr>
                <a:srgbClr val="FDCC03"/>
              </a:buClr>
              <a:buSzPct val="100000"/>
              <a:buFont typeface="Arial"/>
              <a:buChar char="•"/>
              <a:defRPr sz="2400" b="1">
                <a:solidFill>
                  <a:srgbClr val="00A4A6"/>
                </a:solidFill>
              </a:defRPr>
            </a:pPr>
            <a:r>
              <a:t>The Eightfold Path</a:t>
            </a:r>
            <a:r>
              <a:rPr b="0">
                <a:solidFill>
                  <a:srgbClr val="000000"/>
                </a:solidFill>
              </a:rPr>
              <a:t> is the guide for following the Middle Way: </a:t>
            </a:r>
          </a:p>
        </p:txBody>
      </p:sp>
      <p:sp>
        <p:nvSpPr>
          <p:cNvPr id="160" name="Slide Number Placeholder 2"/>
          <p:cNvSpPr txBox="1">
            <a:spLocks noGrp="1"/>
          </p:cNvSpPr>
          <p:nvPr>
            <p:ph type="sldNum" sz="quarter" idx="4294967295"/>
          </p:nvPr>
        </p:nvSpPr>
        <p:spPr>
          <a:xfrm>
            <a:off x="203949" y="6276702"/>
            <a:ext cx="310117"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22</a:t>
            </a:fld>
            <a:endParaRPr/>
          </a:p>
        </p:txBody>
      </p:sp>
      <p:sp>
        <p:nvSpPr>
          <p:cNvPr id="161" name="Title 3"/>
          <p:cNvSpPr txBox="1">
            <a:spLocks noGrp="1"/>
          </p:cNvSpPr>
          <p:nvPr>
            <p:ph type="title"/>
          </p:nvPr>
        </p:nvSpPr>
        <p:spPr>
          <a:xfrm>
            <a:off x="178649" y="909612"/>
            <a:ext cx="7886701" cy="657227"/>
          </a:xfrm>
          <a:prstGeom prst="rect">
            <a:avLst/>
          </a:prstGeom>
        </p:spPr>
        <p:txBody>
          <a:bodyPr/>
          <a:lstStyle>
            <a:lvl1pPr defTabSz="850391">
              <a:defRPr sz="3300" b="0">
                <a:solidFill>
                  <a:srgbClr val="00A4A6"/>
                </a:solidFill>
                <a:latin typeface="Avenir Black"/>
                <a:ea typeface="Avenir Black"/>
                <a:cs typeface="Avenir Black"/>
                <a:sym typeface="Avenir Black"/>
              </a:defRPr>
            </a:lvl1pPr>
          </a:lstStyle>
          <a:p>
            <a:r>
              <a:t>Buddhism </a:t>
            </a:r>
          </a:p>
        </p:txBody>
      </p:sp>
      <p:sp>
        <p:nvSpPr>
          <p:cNvPr id="162" name="TextBox 3"/>
          <p:cNvSpPr txBox="1"/>
          <p:nvPr/>
        </p:nvSpPr>
        <p:spPr>
          <a:xfrm>
            <a:off x="44056" y="2611277"/>
            <a:ext cx="8847223" cy="36167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914400" lvl="1" indent="-457200">
              <a:buClr>
                <a:srgbClr val="FDCC03"/>
              </a:buClr>
              <a:buSzPct val="100000"/>
              <a:buAutoNum type="arabicPeriod"/>
              <a:defRPr sz="2400"/>
            </a:pPr>
            <a:r>
              <a:rPr dirty="0"/>
              <a:t>Right </a:t>
            </a:r>
            <a:r>
              <a:rPr b="1" dirty="0">
                <a:solidFill>
                  <a:srgbClr val="00A4A6"/>
                </a:solidFill>
              </a:rPr>
              <a:t>view</a:t>
            </a:r>
            <a:r>
              <a:rPr dirty="0"/>
              <a:t> </a:t>
            </a:r>
            <a:r>
              <a:rPr sz="2000" dirty="0"/>
              <a:t>(think about what we are doing with our lives). </a:t>
            </a:r>
          </a:p>
          <a:p>
            <a:pPr marL="914400" lvl="1" indent="-457200">
              <a:buClr>
                <a:srgbClr val="FDCC03"/>
              </a:buClr>
              <a:buSzPct val="100000"/>
              <a:buAutoNum type="arabicPeriod"/>
              <a:defRPr sz="2400"/>
            </a:pPr>
            <a:r>
              <a:rPr dirty="0"/>
              <a:t>Right </a:t>
            </a:r>
            <a:r>
              <a:rPr b="1" dirty="0">
                <a:solidFill>
                  <a:srgbClr val="00A4A6"/>
                </a:solidFill>
              </a:rPr>
              <a:t>intention</a:t>
            </a:r>
            <a:r>
              <a:rPr dirty="0"/>
              <a:t> </a:t>
            </a:r>
            <a:r>
              <a:rPr sz="2000" dirty="0"/>
              <a:t>(be compassionate rather than selfish).</a:t>
            </a:r>
          </a:p>
          <a:p>
            <a:pPr marL="914400" lvl="1" indent="-457200">
              <a:buClr>
                <a:srgbClr val="FDCC03"/>
              </a:buClr>
              <a:buSzPct val="100000"/>
              <a:buAutoNum type="arabicPeriod"/>
              <a:defRPr sz="2400"/>
            </a:pPr>
            <a:r>
              <a:rPr dirty="0"/>
              <a:t>Right </a:t>
            </a:r>
            <a:r>
              <a:rPr b="1" dirty="0">
                <a:solidFill>
                  <a:srgbClr val="00A4A6"/>
                </a:solidFill>
              </a:rPr>
              <a:t>speech</a:t>
            </a:r>
            <a:r>
              <a:rPr dirty="0"/>
              <a:t> </a:t>
            </a:r>
            <a:r>
              <a:rPr sz="2000" dirty="0"/>
              <a:t>(speak the truth and avoid gossip). </a:t>
            </a:r>
          </a:p>
          <a:p>
            <a:pPr marL="914400" lvl="1" indent="-457200">
              <a:spcBef>
                <a:spcPts val="200"/>
              </a:spcBef>
              <a:buClr>
                <a:srgbClr val="FDCC03"/>
              </a:buClr>
              <a:buSzPct val="100000"/>
              <a:buAutoNum type="arabicPeriod"/>
              <a:defRPr sz="2400"/>
            </a:pPr>
            <a:r>
              <a:rPr dirty="0"/>
              <a:t>Right </a:t>
            </a:r>
            <a:r>
              <a:rPr b="1" dirty="0">
                <a:solidFill>
                  <a:srgbClr val="00A4A6"/>
                </a:solidFill>
              </a:rPr>
              <a:t>action</a:t>
            </a:r>
            <a:r>
              <a:rPr dirty="0"/>
              <a:t> </a:t>
            </a:r>
            <a:r>
              <a:rPr sz="2000" dirty="0"/>
              <a:t>(help others, do not harm living things or the environment). </a:t>
            </a:r>
          </a:p>
          <a:p>
            <a:pPr marL="914400" lvl="1" indent="-457200">
              <a:buClr>
                <a:srgbClr val="FDCC03"/>
              </a:buClr>
              <a:buSzPct val="100000"/>
              <a:buAutoNum type="arabicPeriod"/>
              <a:defRPr sz="2400"/>
            </a:pPr>
            <a:r>
              <a:rPr dirty="0"/>
              <a:t>Right </a:t>
            </a:r>
            <a:r>
              <a:rPr b="1" dirty="0">
                <a:solidFill>
                  <a:srgbClr val="00A4A6"/>
                </a:solidFill>
              </a:rPr>
              <a:t>work/livelihood </a:t>
            </a:r>
            <a:r>
              <a:rPr sz="2000" dirty="0"/>
              <a:t>(do something useful, avoid jobs which harm others). </a:t>
            </a:r>
          </a:p>
          <a:p>
            <a:pPr marL="914400" lvl="1" indent="-457200">
              <a:buClr>
                <a:srgbClr val="FDCC03"/>
              </a:buClr>
              <a:buSzPct val="100000"/>
              <a:buAutoNum type="arabicPeriod"/>
              <a:defRPr sz="2400"/>
            </a:pPr>
            <a:r>
              <a:rPr dirty="0"/>
              <a:t>Right </a:t>
            </a:r>
            <a:r>
              <a:rPr b="1" dirty="0">
                <a:solidFill>
                  <a:srgbClr val="00A4A6"/>
                </a:solidFill>
              </a:rPr>
              <a:t>effort</a:t>
            </a:r>
            <a:r>
              <a:rPr dirty="0"/>
              <a:t> </a:t>
            </a:r>
            <a:r>
              <a:rPr sz="2000" dirty="0"/>
              <a:t>(be positive and honest in our thoughts). </a:t>
            </a:r>
          </a:p>
          <a:p>
            <a:pPr marL="914400" lvl="1" indent="-457200">
              <a:buClr>
                <a:srgbClr val="FDCC03"/>
              </a:buClr>
              <a:buSzPct val="100000"/>
              <a:buAutoNum type="arabicPeriod"/>
              <a:defRPr sz="2400"/>
            </a:pPr>
            <a:r>
              <a:rPr dirty="0"/>
              <a:t>Right </a:t>
            </a:r>
            <a:r>
              <a:rPr b="1" dirty="0">
                <a:solidFill>
                  <a:srgbClr val="00A4A6"/>
                </a:solidFill>
              </a:rPr>
              <a:t>mindfulness</a:t>
            </a:r>
            <a:r>
              <a:rPr dirty="0"/>
              <a:t> </a:t>
            </a:r>
            <a:r>
              <a:rPr sz="2000" dirty="0"/>
              <a:t>(be aware of what you feel, think and do). </a:t>
            </a:r>
          </a:p>
          <a:p>
            <a:pPr marL="914400" lvl="1" indent="-457200">
              <a:buClr>
                <a:srgbClr val="FDCC03"/>
              </a:buClr>
              <a:buSzPct val="100000"/>
              <a:buAutoNum type="arabicPeriod"/>
              <a:defRPr sz="2400"/>
            </a:pPr>
            <a:r>
              <a:rPr dirty="0"/>
              <a:t>Right </a:t>
            </a:r>
            <a:r>
              <a:rPr b="1" dirty="0">
                <a:solidFill>
                  <a:srgbClr val="00A4A6"/>
                </a:solidFill>
              </a:rPr>
              <a:t>concentration</a:t>
            </a:r>
            <a:r>
              <a:rPr dirty="0"/>
              <a:t> </a:t>
            </a:r>
            <a:r>
              <a:rPr sz="2000" dirty="0"/>
              <a:t>(calm your mind by practising meditation and focusing on the present moment).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59"/>
                                        </p:tgtEl>
                                        <p:attrNameLst>
                                          <p:attrName>style.visibility</p:attrName>
                                        </p:attrNameLst>
                                      </p:cBhvr>
                                      <p:to>
                                        <p:strVal val="visible"/>
                                      </p:to>
                                    </p:set>
                                    <p:animEffect transition="in" filter="fade">
                                      <p:cBhvr>
                                        <p:cTn id="7" dur="500"/>
                                        <p:tgtEl>
                                          <p:spTgt spid="159"/>
                                        </p:tgtEl>
                                      </p:cBhvr>
                                    </p:animEffect>
                                  </p:childTnLst>
                                </p:cTn>
                              </p:par>
                            </p:childTnLst>
                          </p:cTn>
                        </p:par>
                        <p:par>
                          <p:cTn id="8" fill="hold">
                            <p:stCondLst>
                              <p:cond delay="500"/>
                            </p:stCondLst>
                            <p:childTnLst>
                              <p:par>
                                <p:cTn id="9" presetID="10" presetClass="entr" fill="hold" grpId="2" nodeType="afterEffect">
                                  <p:stCondLst>
                                    <p:cond delay="0"/>
                                  </p:stCondLst>
                                  <p:iterate>
                                    <p:tmAbs val="0"/>
                                  </p:iterate>
                                  <p:childTnLst>
                                    <p:set>
                                      <p:cBhvr>
                                        <p:cTn id="10" fill="hold"/>
                                        <p:tgtEl>
                                          <p:spTgt spid="162">
                                            <p:bg/>
                                          </p:spTgt>
                                        </p:tgtEl>
                                        <p:attrNameLst>
                                          <p:attrName>style.visibility</p:attrName>
                                        </p:attrNameLst>
                                      </p:cBhvr>
                                      <p:to>
                                        <p:strVal val="visible"/>
                                      </p:to>
                                    </p:set>
                                    <p:animEffect transition="in" filter="fade">
                                      <p:cBhvr>
                                        <p:cTn id="11" dur="500"/>
                                        <p:tgtEl>
                                          <p:spTgt spid="162">
                                            <p:bg/>
                                          </p:spTgt>
                                        </p:tgtEl>
                                      </p:cBhvr>
                                    </p:animEffect>
                                  </p:childTnLst>
                                </p:cTn>
                              </p:par>
                              <p:par>
                                <p:cTn id="12" presetID="10" presetClass="entr" presetSubtype="0" fill="hold" grpId="2" nodeType="withEffect">
                                  <p:stCondLst>
                                    <p:cond delay="0"/>
                                  </p:stCondLst>
                                  <p:iterate>
                                    <p:tmAbs val="0"/>
                                  </p:iterate>
                                  <p:childTnLst>
                                    <p:set>
                                      <p:cBhvr>
                                        <p:cTn id="13" fill="hold"/>
                                        <p:tgtEl>
                                          <p:spTgt spid="162">
                                            <p:txEl>
                                              <p:pRg st="0" end="0"/>
                                            </p:txEl>
                                          </p:spTgt>
                                        </p:tgtEl>
                                        <p:attrNameLst>
                                          <p:attrName>style.visibility</p:attrName>
                                        </p:attrNameLst>
                                      </p:cBhvr>
                                      <p:to>
                                        <p:strVal val="visible"/>
                                      </p:to>
                                    </p:set>
                                    <p:animEffect transition="in" filter="fade">
                                      <p:cBhvr>
                                        <p:cTn id="14" dur="500"/>
                                        <p:tgtEl>
                                          <p:spTgt spid="162">
                                            <p:txEl>
                                              <p:pRg st="0" end="0"/>
                                            </p:txEl>
                                          </p:spTgt>
                                        </p:tgtEl>
                                      </p:cBhvr>
                                    </p:animEffect>
                                  </p:childTnLst>
                                </p:cTn>
                              </p:par>
                            </p:childTnLst>
                          </p:cTn>
                        </p:par>
                        <p:par>
                          <p:cTn id="15" fill="hold">
                            <p:stCondLst>
                              <p:cond delay="1000"/>
                            </p:stCondLst>
                            <p:childTnLst>
                              <p:par>
                                <p:cTn id="16" presetID="10" presetClass="entr" fill="hold" grpId="2" nodeType="afterEffect">
                                  <p:stCondLst>
                                    <p:cond delay="0"/>
                                  </p:stCondLst>
                                  <p:iterate>
                                    <p:tmAbs val="0"/>
                                  </p:iterate>
                                  <p:childTnLst>
                                    <p:set>
                                      <p:cBhvr>
                                        <p:cTn id="17" fill="hold"/>
                                        <p:tgtEl>
                                          <p:spTgt spid="162">
                                            <p:txEl>
                                              <p:pRg st="1" end="1"/>
                                            </p:txEl>
                                          </p:spTgt>
                                        </p:tgtEl>
                                        <p:attrNameLst>
                                          <p:attrName>style.visibility</p:attrName>
                                        </p:attrNameLst>
                                      </p:cBhvr>
                                      <p:to>
                                        <p:strVal val="visible"/>
                                      </p:to>
                                    </p:set>
                                    <p:animEffect transition="in" filter="fade">
                                      <p:cBhvr>
                                        <p:cTn id="18" dur="500"/>
                                        <p:tgtEl>
                                          <p:spTgt spid="162">
                                            <p:txEl>
                                              <p:pRg st="1" end="1"/>
                                            </p:txEl>
                                          </p:spTgt>
                                        </p:tgtEl>
                                      </p:cBhvr>
                                    </p:animEffect>
                                  </p:childTnLst>
                                </p:cTn>
                              </p:par>
                            </p:childTnLst>
                          </p:cTn>
                        </p:par>
                        <p:par>
                          <p:cTn id="19" fill="hold">
                            <p:stCondLst>
                              <p:cond delay="1500"/>
                            </p:stCondLst>
                            <p:childTnLst>
                              <p:par>
                                <p:cTn id="20" presetID="10" presetClass="entr" fill="hold" grpId="2" nodeType="afterEffect">
                                  <p:stCondLst>
                                    <p:cond delay="0"/>
                                  </p:stCondLst>
                                  <p:iterate>
                                    <p:tmAbs val="0"/>
                                  </p:iterate>
                                  <p:childTnLst>
                                    <p:set>
                                      <p:cBhvr>
                                        <p:cTn id="21" fill="hold"/>
                                        <p:tgtEl>
                                          <p:spTgt spid="162">
                                            <p:txEl>
                                              <p:pRg st="2" end="2"/>
                                            </p:txEl>
                                          </p:spTgt>
                                        </p:tgtEl>
                                        <p:attrNameLst>
                                          <p:attrName>style.visibility</p:attrName>
                                        </p:attrNameLst>
                                      </p:cBhvr>
                                      <p:to>
                                        <p:strVal val="visible"/>
                                      </p:to>
                                    </p:set>
                                    <p:animEffect transition="in" filter="fade">
                                      <p:cBhvr>
                                        <p:cTn id="22" dur="500"/>
                                        <p:tgtEl>
                                          <p:spTgt spid="162">
                                            <p:txEl>
                                              <p:pRg st="2" end="2"/>
                                            </p:txEl>
                                          </p:spTgt>
                                        </p:tgtEl>
                                      </p:cBhvr>
                                    </p:animEffect>
                                  </p:childTnLst>
                                </p:cTn>
                              </p:par>
                            </p:childTnLst>
                          </p:cTn>
                        </p:par>
                        <p:par>
                          <p:cTn id="23" fill="hold">
                            <p:stCondLst>
                              <p:cond delay="2000"/>
                            </p:stCondLst>
                            <p:childTnLst>
                              <p:par>
                                <p:cTn id="24" presetID="10" presetClass="entr" fill="hold" grpId="2" nodeType="afterEffect">
                                  <p:stCondLst>
                                    <p:cond delay="0"/>
                                  </p:stCondLst>
                                  <p:iterate>
                                    <p:tmAbs val="0"/>
                                  </p:iterate>
                                  <p:childTnLst>
                                    <p:set>
                                      <p:cBhvr>
                                        <p:cTn id="25" fill="hold"/>
                                        <p:tgtEl>
                                          <p:spTgt spid="162">
                                            <p:txEl>
                                              <p:pRg st="3" end="3"/>
                                            </p:txEl>
                                          </p:spTgt>
                                        </p:tgtEl>
                                        <p:attrNameLst>
                                          <p:attrName>style.visibility</p:attrName>
                                        </p:attrNameLst>
                                      </p:cBhvr>
                                      <p:to>
                                        <p:strVal val="visible"/>
                                      </p:to>
                                    </p:set>
                                    <p:animEffect transition="in" filter="fade">
                                      <p:cBhvr>
                                        <p:cTn id="26" dur="500"/>
                                        <p:tgtEl>
                                          <p:spTgt spid="162">
                                            <p:txEl>
                                              <p:pRg st="3" end="3"/>
                                            </p:txEl>
                                          </p:spTgt>
                                        </p:tgtEl>
                                      </p:cBhvr>
                                    </p:animEffect>
                                  </p:childTnLst>
                                </p:cTn>
                              </p:par>
                            </p:childTnLst>
                          </p:cTn>
                        </p:par>
                        <p:par>
                          <p:cTn id="27" fill="hold">
                            <p:stCondLst>
                              <p:cond delay="2500"/>
                            </p:stCondLst>
                            <p:childTnLst>
                              <p:par>
                                <p:cTn id="28" presetID="10" presetClass="entr" fill="hold" grpId="2" nodeType="afterEffect">
                                  <p:stCondLst>
                                    <p:cond delay="0"/>
                                  </p:stCondLst>
                                  <p:iterate>
                                    <p:tmAbs val="0"/>
                                  </p:iterate>
                                  <p:childTnLst>
                                    <p:set>
                                      <p:cBhvr>
                                        <p:cTn id="29" fill="hold"/>
                                        <p:tgtEl>
                                          <p:spTgt spid="162">
                                            <p:txEl>
                                              <p:pRg st="4" end="4"/>
                                            </p:txEl>
                                          </p:spTgt>
                                        </p:tgtEl>
                                        <p:attrNameLst>
                                          <p:attrName>style.visibility</p:attrName>
                                        </p:attrNameLst>
                                      </p:cBhvr>
                                      <p:to>
                                        <p:strVal val="visible"/>
                                      </p:to>
                                    </p:set>
                                    <p:animEffect transition="in" filter="fade">
                                      <p:cBhvr>
                                        <p:cTn id="30" dur="500"/>
                                        <p:tgtEl>
                                          <p:spTgt spid="162">
                                            <p:txEl>
                                              <p:pRg st="4" end="4"/>
                                            </p:txEl>
                                          </p:spTgt>
                                        </p:tgtEl>
                                      </p:cBhvr>
                                    </p:animEffect>
                                  </p:childTnLst>
                                </p:cTn>
                              </p:par>
                            </p:childTnLst>
                          </p:cTn>
                        </p:par>
                        <p:par>
                          <p:cTn id="31" fill="hold">
                            <p:stCondLst>
                              <p:cond delay="3000"/>
                            </p:stCondLst>
                            <p:childTnLst>
                              <p:par>
                                <p:cTn id="32" presetID="10" presetClass="entr" fill="hold" grpId="2" nodeType="afterEffect">
                                  <p:stCondLst>
                                    <p:cond delay="0"/>
                                  </p:stCondLst>
                                  <p:iterate>
                                    <p:tmAbs val="0"/>
                                  </p:iterate>
                                  <p:childTnLst>
                                    <p:set>
                                      <p:cBhvr>
                                        <p:cTn id="33" fill="hold"/>
                                        <p:tgtEl>
                                          <p:spTgt spid="162">
                                            <p:txEl>
                                              <p:pRg st="5" end="5"/>
                                            </p:txEl>
                                          </p:spTgt>
                                        </p:tgtEl>
                                        <p:attrNameLst>
                                          <p:attrName>style.visibility</p:attrName>
                                        </p:attrNameLst>
                                      </p:cBhvr>
                                      <p:to>
                                        <p:strVal val="visible"/>
                                      </p:to>
                                    </p:set>
                                    <p:animEffect transition="in" filter="fade">
                                      <p:cBhvr>
                                        <p:cTn id="34" dur="500"/>
                                        <p:tgtEl>
                                          <p:spTgt spid="162">
                                            <p:txEl>
                                              <p:pRg st="5" end="5"/>
                                            </p:txEl>
                                          </p:spTgt>
                                        </p:tgtEl>
                                      </p:cBhvr>
                                    </p:animEffect>
                                  </p:childTnLst>
                                </p:cTn>
                              </p:par>
                            </p:childTnLst>
                          </p:cTn>
                        </p:par>
                        <p:par>
                          <p:cTn id="35" fill="hold">
                            <p:stCondLst>
                              <p:cond delay="3500"/>
                            </p:stCondLst>
                            <p:childTnLst>
                              <p:par>
                                <p:cTn id="36" presetID="10" presetClass="entr" fill="hold" grpId="2" nodeType="afterEffect">
                                  <p:stCondLst>
                                    <p:cond delay="0"/>
                                  </p:stCondLst>
                                  <p:iterate>
                                    <p:tmAbs val="0"/>
                                  </p:iterate>
                                  <p:childTnLst>
                                    <p:set>
                                      <p:cBhvr>
                                        <p:cTn id="37" fill="hold"/>
                                        <p:tgtEl>
                                          <p:spTgt spid="162">
                                            <p:txEl>
                                              <p:pRg st="6" end="6"/>
                                            </p:txEl>
                                          </p:spTgt>
                                        </p:tgtEl>
                                        <p:attrNameLst>
                                          <p:attrName>style.visibility</p:attrName>
                                        </p:attrNameLst>
                                      </p:cBhvr>
                                      <p:to>
                                        <p:strVal val="visible"/>
                                      </p:to>
                                    </p:set>
                                    <p:animEffect transition="in" filter="fade">
                                      <p:cBhvr>
                                        <p:cTn id="38" dur="500"/>
                                        <p:tgtEl>
                                          <p:spTgt spid="162">
                                            <p:txEl>
                                              <p:pRg st="6" end="6"/>
                                            </p:txEl>
                                          </p:spTgt>
                                        </p:tgtEl>
                                      </p:cBhvr>
                                    </p:animEffect>
                                  </p:childTnLst>
                                </p:cTn>
                              </p:par>
                            </p:childTnLst>
                          </p:cTn>
                        </p:par>
                        <p:par>
                          <p:cTn id="39" fill="hold">
                            <p:stCondLst>
                              <p:cond delay="4000"/>
                            </p:stCondLst>
                            <p:childTnLst>
                              <p:par>
                                <p:cTn id="40" presetID="10" presetClass="entr" fill="hold" grpId="2" nodeType="afterEffect">
                                  <p:stCondLst>
                                    <p:cond delay="0"/>
                                  </p:stCondLst>
                                  <p:iterate>
                                    <p:tmAbs val="0"/>
                                  </p:iterate>
                                  <p:childTnLst>
                                    <p:set>
                                      <p:cBhvr>
                                        <p:cTn id="41" fill="hold"/>
                                        <p:tgtEl>
                                          <p:spTgt spid="162">
                                            <p:txEl>
                                              <p:pRg st="7" end="7"/>
                                            </p:txEl>
                                          </p:spTgt>
                                        </p:tgtEl>
                                        <p:attrNameLst>
                                          <p:attrName>style.visibility</p:attrName>
                                        </p:attrNameLst>
                                      </p:cBhvr>
                                      <p:to>
                                        <p:strVal val="visible"/>
                                      </p:to>
                                    </p:set>
                                    <p:animEffect transition="in" filter="fade">
                                      <p:cBhvr>
                                        <p:cTn id="42" dur="500"/>
                                        <p:tgtEl>
                                          <p:spTgt spid="16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1" animBg="1" advAuto="0"/>
      <p:bldP spid="162" grpId="2"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 Placeholder 5"/>
          <p:cNvSpPr txBox="1">
            <a:spLocks noGrp="1"/>
          </p:cNvSpPr>
          <p:nvPr>
            <p:ph type="body" sz="half" idx="1"/>
          </p:nvPr>
        </p:nvSpPr>
        <p:spPr>
          <a:xfrm>
            <a:off x="431559" y="1538286"/>
            <a:ext cx="8423955" cy="2655716"/>
          </a:xfrm>
          <a:prstGeom prst="rect">
            <a:avLst/>
          </a:prstGeom>
        </p:spPr>
        <p:txBody>
          <a:bodyPr/>
          <a:lstStyle/>
          <a:p>
            <a:pPr>
              <a:lnSpc>
                <a:spcPct val="100000"/>
              </a:lnSpc>
              <a:spcBef>
                <a:spcPts val="600"/>
              </a:spcBef>
              <a:defRPr sz="2800" b="1">
                <a:solidFill>
                  <a:srgbClr val="003E4C"/>
                </a:solidFill>
              </a:defRPr>
            </a:pPr>
            <a:r>
              <a:t>Key Beliefs</a:t>
            </a:r>
          </a:p>
          <a:p>
            <a:pPr marL="269875" indent="-269875">
              <a:lnSpc>
                <a:spcPct val="100000"/>
              </a:lnSpc>
              <a:spcBef>
                <a:spcPts val="600"/>
              </a:spcBef>
              <a:buClr>
                <a:srgbClr val="FDCC03"/>
              </a:buClr>
              <a:buSzPct val="100000"/>
              <a:buFont typeface="Arial"/>
              <a:buChar char="•"/>
              <a:defRPr sz="2400" b="1">
                <a:solidFill>
                  <a:srgbClr val="00A4A6"/>
                </a:solidFill>
              </a:defRPr>
            </a:pPr>
            <a:r>
              <a:t>The Five Precepts </a:t>
            </a:r>
            <a:r>
              <a:rPr b="0">
                <a:solidFill>
                  <a:srgbClr val="000000"/>
                </a:solidFill>
              </a:rPr>
              <a:t>is a moral code that contains the basic rules for living a good life: </a:t>
            </a:r>
          </a:p>
        </p:txBody>
      </p:sp>
      <p:sp>
        <p:nvSpPr>
          <p:cNvPr id="165" name="Slide Number Placeholder 2"/>
          <p:cNvSpPr txBox="1">
            <a:spLocks noGrp="1"/>
          </p:cNvSpPr>
          <p:nvPr>
            <p:ph type="sldNum" sz="quarter" idx="4294967295"/>
          </p:nvPr>
        </p:nvSpPr>
        <p:spPr>
          <a:xfrm>
            <a:off x="203949" y="6276702"/>
            <a:ext cx="310117"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sp>
        <p:nvSpPr>
          <p:cNvPr id="166" name="Title 3"/>
          <p:cNvSpPr txBox="1">
            <a:spLocks noGrp="1"/>
          </p:cNvSpPr>
          <p:nvPr>
            <p:ph type="title"/>
          </p:nvPr>
        </p:nvSpPr>
        <p:spPr>
          <a:xfrm>
            <a:off x="178649" y="909612"/>
            <a:ext cx="7886701" cy="657227"/>
          </a:xfrm>
          <a:prstGeom prst="rect">
            <a:avLst/>
          </a:prstGeom>
        </p:spPr>
        <p:txBody>
          <a:bodyPr/>
          <a:lstStyle>
            <a:lvl1pPr defTabSz="850391">
              <a:defRPr sz="3300" b="0">
                <a:solidFill>
                  <a:srgbClr val="00A4A6"/>
                </a:solidFill>
                <a:latin typeface="Avenir Black"/>
                <a:ea typeface="Avenir Black"/>
                <a:cs typeface="Avenir Black"/>
                <a:sym typeface="Avenir Black"/>
              </a:defRPr>
            </a:lvl1pPr>
          </a:lstStyle>
          <a:p>
            <a:r>
              <a:t>Buddhism </a:t>
            </a:r>
          </a:p>
        </p:txBody>
      </p:sp>
      <p:sp>
        <p:nvSpPr>
          <p:cNvPr id="167" name="TextBox 3"/>
          <p:cNvSpPr txBox="1"/>
          <p:nvPr/>
        </p:nvSpPr>
        <p:spPr>
          <a:xfrm>
            <a:off x="334203" y="2993670"/>
            <a:ext cx="8697570" cy="21704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914400" lvl="1" indent="-457200">
              <a:spcBef>
                <a:spcPts val="600"/>
              </a:spcBef>
              <a:buClr>
                <a:srgbClr val="FDCC03"/>
              </a:buClr>
              <a:buSzPct val="100000"/>
              <a:buAutoNum type="arabicPeriod"/>
              <a:defRPr sz="2400"/>
            </a:pPr>
            <a:r>
              <a:t>Do not harm or kill living things. </a:t>
            </a:r>
          </a:p>
          <a:p>
            <a:pPr marL="914400" lvl="1" indent="-457200">
              <a:spcBef>
                <a:spcPts val="600"/>
              </a:spcBef>
              <a:buClr>
                <a:srgbClr val="FDCC03"/>
              </a:buClr>
              <a:buSzPct val="100000"/>
              <a:buAutoNum type="arabicPeriod"/>
              <a:defRPr sz="2400"/>
            </a:pPr>
            <a:r>
              <a:t>Do not take things unless they are given freely. </a:t>
            </a:r>
          </a:p>
          <a:p>
            <a:pPr marL="914400" lvl="1" indent="-457200">
              <a:spcBef>
                <a:spcPts val="600"/>
              </a:spcBef>
              <a:buClr>
                <a:srgbClr val="FDCC03"/>
              </a:buClr>
              <a:buSzPct val="100000"/>
              <a:buAutoNum type="arabicPeriod"/>
              <a:defRPr sz="2400"/>
            </a:pPr>
            <a:r>
              <a:t>Be content with a simple way of life.</a:t>
            </a:r>
          </a:p>
          <a:p>
            <a:pPr marL="914400" lvl="1" indent="-457200">
              <a:spcBef>
                <a:spcPts val="600"/>
              </a:spcBef>
              <a:buClr>
                <a:srgbClr val="FDCC03"/>
              </a:buClr>
              <a:buSzPct val="100000"/>
              <a:buAutoNum type="arabicPeriod"/>
              <a:defRPr sz="2400"/>
            </a:pPr>
            <a:r>
              <a:t>Do not speak unkindly or tell lies. </a:t>
            </a:r>
          </a:p>
          <a:p>
            <a:pPr marL="914400" lvl="1" indent="-457200">
              <a:spcBef>
                <a:spcPts val="600"/>
              </a:spcBef>
              <a:buClr>
                <a:srgbClr val="FDCC03"/>
              </a:buClr>
              <a:buSzPct val="100000"/>
              <a:buAutoNum type="arabicPeriod"/>
              <a:defRPr sz="2400"/>
            </a:pPr>
            <a:r>
              <a:t>Do not abuse drugs or drink alcohol.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64"/>
                                        </p:tgtEl>
                                        <p:attrNameLst>
                                          <p:attrName>style.visibility</p:attrName>
                                        </p:attrNameLst>
                                      </p:cBhvr>
                                      <p:to>
                                        <p:strVal val="visible"/>
                                      </p:to>
                                    </p:set>
                                    <p:animEffect transition="in" filter="fade">
                                      <p:cBhvr>
                                        <p:cTn id="7" dur="500"/>
                                        <p:tgtEl>
                                          <p:spTgt spid="164"/>
                                        </p:tgtEl>
                                      </p:cBhvr>
                                    </p:animEffect>
                                  </p:childTnLst>
                                </p:cTn>
                              </p:par>
                            </p:childTnLst>
                          </p:cTn>
                        </p:par>
                        <p:par>
                          <p:cTn id="8" fill="hold">
                            <p:stCondLst>
                              <p:cond delay="500"/>
                            </p:stCondLst>
                            <p:childTnLst>
                              <p:par>
                                <p:cTn id="9" presetID="10" presetClass="entr" fill="hold" grpId="2" nodeType="afterEffect">
                                  <p:stCondLst>
                                    <p:cond delay="0"/>
                                  </p:stCondLst>
                                  <p:iterate>
                                    <p:tmAbs val="0"/>
                                  </p:iterate>
                                  <p:childTnLst>
                                    <p:set>
                                      <p:cBhvr>
                                        <p:cTn id="10" fill="hold"/>
                                        <p:tgtEl>
                                          <p:spTgt spid="167">
                                            <p:bg/>
                                          </p:spTgt>
                                        </p:tgtEl>
                                        <p:attrNameLst>
                                          <p:attrName>style.visibility</p:attrName>
                                        </p:attrNameLst>
                                      </p:cBhvr>
                                      <p:to>
                                        <p:strVal val="visible"/>
                                      </p:to>
                                    </p:set>
                                    <p:animEffect transition="in" filter="fade">
                                      <p:cBhvr>
                                        <p:cTn id="11" dur="500"/>
                                        <p:tgtEl>
                                          <p:spTgt spid="167">
                                            <p:bg/>
                                          </p:spTgt>
                                        </p:tgtEl>
                                      </p:cBhvr>
                                    </p:animEffect>
                                  </p:childTnLst>
                                </p:cTn>
                              </p:par>
                              <p:par>
                                <p:cTn id="12" presetID="10" presetClass="entr" presetSubtype="0" fill="hold" grpId="2" nodeType="withEffect">
                                  <p:stCondLst>
                                    <p:cond delay="0"/>
                                  </p:stCondLst>
                                  <p:iterate>
                                    <p:tmAbs val="0"/>
                                  </p:iterate>
                                  <p:childTnLst>
                                    <p:set>
                                      <p:cBhvr>
                                        <p:cTn id="13" fill="hold"/>
                                        <p:tgtEl>
                                          <p:spTgt spid="167">
                                            <p:txEl>
                                              <p:pRg st="0" end="0"/>
                                            </p:txEl>
                                          </p:spTgt>
                                        </p:tgtEl>
                                        <p:attrNameLst>
                                          <p:attrName>style.visibility</p:attrName>
                                        </p:attrNameLst>
                                      </p:cBhvr>
                                      <p:to>
                                        <p:strVal val="visible"/>
                                      </p:to>
                                    </p:set>
                                    <p:animEffect transition="in" filter="fade">
                                      <p:cBhvr>
                                        <p:cTn id="14" dur="500"/>
                                        <p:tgtEl>
                                          <p:spTgt spid="167">
                                            <p:txEl>
                                              <p:pRg st="0" end="0"/>
                                            </p:txEl>
                                          </p:spTgt>
                                        </p:tgtEl>
                                      </p:cBhvr>
                                    </p:animEffect>
                                  </p:childTnLst>
                                </p:cTn>
                              </p:par>
                            </p:childTnLst>
                          </p:cTn>
                        </p:par>
                        <p:par>
                          <p:cTn id="15" fill="hold">
                            <p:stCondLst>
                              <p:cond delay="1000"/>
                            </p:stCondLst>
                            <p:childTnLst>
                              <p:par>
                                <p:cTn id="16" presetID="10" presetClass="entr" fill="hold" grpId="2" nodeType="afterEffect">
                                  <p:stCondLst>
                                    <p:cond delay="0"/>
                                  </p:stCondLst>
                                  <p:iterate>
                                    <p:tmAbs val="0"/>
                                  </p:iterate>
                                  <p:childTnLst>
                                    <p:set>
                                      <p:cBhvr>
                                        <p:cTn id="17" fill="hold"/>
                                        <p:tgtEl>
                                          <p:spTgt spid="167">
                                            <p:txEl>
                                              <p:pRg st="1" end="1"/>
                                            </p:txEl>
                                          </p:spTgt>
                                        </p:tgtEl>
                                        <p:attrNameLst>
                                          <p:attrName>style.visibility</p:attrName>
                                        </p:attrNameLst>
                                      </p:cBhvr>
                                      <p:to>
                                        <p:strVal val="visible"/>
                                      </p:to>
                                    </p:set>
                                    <p:animEffect transition="in" filter="fade">
                                      <p:cBhvr>
                                        <p:cTn id="18" dur="500"/>
                                        <p:tgtEl>
                                          <p:spTgt spid="167">
                                            <p:txEl>
                                              <p:pRg st="1" end="1"/>
                                            </p:txEl>
                                          </p:spTgt>
                                        </p:tgtEl>
                                      </p:cBhvr>
                                    </p:animEffect>
                                  </p:childTnLst>
                                </p:cTn>
                              </p:par>
                            </p:childTnLst>
                          </p:cTn>
                        </p:par>
                        <p:par>
                          <p:cTn id="19" fill="hold">
                            <p:stCondLst>
                              <p:cond delay="1500"/>
                            </p:stCondLst>
                            <p:childTnLst>
                              <p:par>
                                <p:cTn id="20" presetID="10" presetClass="entr" fill="hold" grpId="2" nodeType="afterEffect">
                                  <p:stCondLst>
                                    <p:cond delay="0"/>
                                  </p:stCondLst>
                                  <p:iterate>
                                    <p:tmAbs val="0"/>
                                  </p:iterate>
                                  <p:childTnLst>
                                    <p:set>
                                      <p:cBhvr>
                                        <p:cTn id="21" fill="hold"/>
                                        <p:tgtEl>
                                          <p:spTgt spid="167">
                                            <p:txEl>
                                              <p:pRg st="2" end="2"/>
                                            </p:txEl>
                                          </p:spTgt>
                                        </p:tgtEl>
                                        <p:attrNameLst>
                                          <p:attrName>style.visibility</p:attrName>
                                        </p:attrNameLst>
                                      </p:cBhvr>
                                      <p:to>
                                        <p:strVal val="visible"/>
                                      </p:to>
                                    </p:set>
                                    <p:animEffect transition="in" filter="fade">
                                      <p:cBhvr>
                                        <p:cTn id="22" dur="500"/>
                                        <p:tgtEl>
                                          <p:spTgt spid="167">
                                            <p:txEl>
                                              <p:pRg st="2" end="2"/>
                                            </p:txEl>
                                          </p:spTgt>
                                        </p:tgtEl>
                                      </p:cBhvr>
                                    </p:animEffect>
                                  </p:childTnLst>
                                </p:cTn>
                              </p:par>
                            </p:childTnLst>
                          </p:cTn>
                        </p:par>
                        <p:par>
                          <p:cTn id="23" fill="hold">
                            <p:stCondLst>
                              <p:cond delay="2000"/>
                            </p:stCondLst>
                            <p:childTnLst>
                              <p:par>
                                <p:cTn id="24" presetID="10" presetClass="entr" fill="hold" grpId="2" nodeType="afterEffect">
                                  <p:stCondLst>
                                    <p:cond delay="0"/>
                                  </p:stCondLst>
                                  <p:iterate>
                                    <p:tmAbs val="0"/>
                                  </p:iterate>
                                  <p:childTnLst>
                                    <p:set>
                                      <p:cBhvr>
                                        <p:cTn id="25" fill="hold"/>
                                        <p:tgtEl>
                                          <p:spTgt spid="167">
                                            <p:txEl>
                                              <p:pRg st="3" end="3"/>
                                            </p:txEl>
                                          </p:spTgt>
                                        </p:tgtEl>
                                        <p:attrNameLst>
                                          <p:attrName>style.visibility</p:attrName>
                                        </p:attrNameLst>
                                      </p:cBhvr>
                                      <p:to>
                                        <p:strVal val="visible"/>
                                      </p:to>
                                    </p:set>
                                    <p:animEffect transition="in" filter="fade">
                                      <p:cBhvr>
                                        <p:cTn id="26" dur="500"/>
                                        <p:tgtEl>
                                          <p:spTgt spid="167">
                                            <p:txEl>
                                              <p:pRg st="3" end="3"/>
                                            </p:txEl>
                                          </p:spTgt>
                                        </p:tgtEl>
                                      </p:cBhvr>
                                    </p:animEffect>
                                  </p:childTnLst>
                                </p:cTn>
                              </p:par>
                            </p:childTnLst>
                          </p:cTn>
                        </p:par>
                        <p:par>
                          <p:cTn id="27" fill="hold">
                            <p:stCondLst>
                              <p:cond delay="2500"/>
                            </p:stCondLst>
                            <p:childTnLst>
                              <p:par>
                                <p:cTn id="28" presetID="10" presetClass="entr" fill="hold" grpId="2" nodeType="afterEffect">
                                  <p:stCondLst>
                                    <p:cond delay="0"/>
                                  </p:stCondLst>
                                  <p:iterate>
                                    <p:tmAbs val="0"/>
                                  </p:iterate>
                                  <p:childTnLst>
                                    <p:set>
                                      <p:cBhvr>
                                        <p:cTn id="29" fill="hold"/>
                                        <p:tgtEl>
                                          <p:spTgt spid="167">
                                            <p:txEl>
                                              <p:pRg st="4" end="4"/>
                                            </p:txEl>
                                          </p:spTgt>
                                        </p:tgtEl>
                                        <p:attrNameLst>
                                          <p:attrName>style.visibility</p:attrName>
                                        </p:attrNameLst>
                                      </p:cBhvr>
                                      <p:to>
                                        <p:strVal val="visible"/>
                                      </p:to>
                                    </p:set>
                                    <p:animEffect transition="in" filter="fade">
                                      <p:cBhvr>
                                        <p:cTn id="30" dur="500"/>
                                        <p:tgtEl>
                                          <p:spTgt spid="1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1" animBg="1" advAuto="0"/>
      <p:bldP spid="167" grpId="2" build="p" bldLvl="5"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 Placeholder 5"/>
          <p:cNvSpPr txBox="1">
            <a:spLocks noGrp="1"/>
          </p:cNvSpPr>
          <p:nvPr>
            <p:ph type="body" sz="half" idx="1"/>
          </p:nvPr>
        </p:nvSpPr>
        <p:spPr>
          <a:xfrm>
            <a:off x="431559" y="1538287"/>
            <a:ext cx="3870441" cy="3285714"/>
          </a:xfrm>
          <a:prstGeom prst="rect">
            <a:avLst/>
          </a:prstGeom>
        </p:spPr>
        <p:txBody>
          <a:bodyPr/>
          <a:lstStyle/>
          <a:p>
            <a:pPr>
              <a:lnSpc>
                <a:spcPct val="100000"/>
              </a:lnSpc>
              <a:spcBef>
                <a:spcPts val="600"/>
              </a:spcBef>
              <a:defRPr sz="2800" b="1">
                <a:solidFill>
                  <a:srgbClr val="003E4C"/>
                </a:solidFill>
              </a:defRPr>
            </a:pPr>
            <a:r>
              <a:rPr dirty="0"/>
              <a:t>Key Beliefs</a:t>
            </a:r>
          </a:p>
          <a:p>
            <a:pPr marL="269875" indent="-269875">
              <a:lnSpc>
                <a:spcPct val="100000"/>
              </a:lnSpc>
              <a:spcBef>
                <a:spcPts val="600"/>
              </a:spcBef>
              <a:buClr>
                <a:srgbClr val="FDCC03"/>
              </a:buClr>
              <a:buSzPct val="100000"/>
              <a:buFont typeface="Arial"/>
              <a:buChar char="•"/>
              <a:defRPr sz="2400"/>
            </a:pPr>
            <a:r>
              <a:rPr dirty="0"/>
              <a:t>People go through many cycles of birth, living, death and rebirth (reincarnation). After many cycles a person may reach nirvana if they practise the </a:t>
            </a:r>
            <a:r>
              <a:rPr b="1" dirty="0">
                <a:solidFill>
                  <a:srgbClr val="00A4A6"/>
                </a:solidFill>
              </a:rPr>
              <a:t>Eightfold Path </a:t>
            </a:r>
            <a:r>
              <a:rPr dirty="0"/>
              <a:t>and the </a:t>
            </a:r>
            <a:r>
              <a:rPr b="1" dirty="0">
                <a:solidFill>
                  <a:srgbClr val="00A4A6"/>
                </a:solidFill>
              </a:rPr>
              <a:t>Five Precepts</a:t>
            </a:r>
            <a:r>
              <a:rPr dirty="0"/>
              <a:t>.</a:t>
            </a:r>
          </a:p>
        </p:txBody>
      </p:sp>
      <p:sp>
        <p:nvSpPr>
          <p:cNvPr id="170" name="Slide Number Placeholder 2"/>
          <p:cNvSpPr txBox="1">
            <a:spLocks noGrp="1"/>
          </p:cNvSpPr>
          <p:nvPr>
            <p:ph type="sldNum" sz="quarter" idx="4294967295"/>
          </p:nvPr>
        </p:nvSpPr>
        <p:spPr>
          <a:xfrm>
            <a:off x="203949" y="6276702"/>
            <a:ext cx="310117"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
        <p:nvSpPr>
          <p:cNvPr id="171" name="Title 3"/>
          <p:cNvSpPr txBox="1">
            <a:spLocks noGrp="1"/>
          </p:cNvSpPr>
          <p:nvPr>
            <p:ph type="title"/>
          </p:nvPr>
        </p:nvSpPr>
        <p:spPr>
          <a:xfrm>
            <a:off x="178649" y="909612"/>
            <a:ext cx="7886701" cy="657227"/>
          </a:xfrm>
          <a:prstGeom prst="rect">
            <a:avLst/>
          </a:prstGeom>
        </p:spPr>
        <p:txBody>
          <a:bodyPr/>
          <a:lstStyle>
            <a:lvl1pPr defTabSz="850391">
              <a:defRPr sz="3300" b="0">
                <a:solidFill>
                  <a:srgbClr val="00A4A6"/>
                </a:solidFill>
                <a:latin typeface="Avenir Black"/>
                <a:ea typeface="Avenir Black"/>
                <a:cs typeface="Avenir Black"/>
                <a:sym typeface="Avenir Black"/>
              </a:defRPr>
            </a:lvl1pPr>
          </a:lstStyle>
          <a:p>
            <a:r>
              <a:t>Buddhism </a:t>
            </a:r>
          </a:p>
        </p:txBody>
      </p:sp>
      <p:pic>
        <p:nvPicPr>
          <p:cNvPr id="172" name="Picture 4" descr="Picture 4"/>
          <p:cNvPicPr>
            <a:picLocks noChangeAspect="1"/>
          </p:cNvPicPr>
          <p:nvPr/>
        </p:nvPicPr>
        <p:blipFill>
          <a:blip r:embed="rId2"/>
          <a:srcRect l="36110"/>
          <a:stretch>
            <a:fillRect/>
          </a:stretch>
        </p:blipFill>
        <p:spPr>
          <a:xfrm>
            <a:off x="4482000" y="2123999"/>
            <a:ext cx="4461422" cy="451100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69"/>
                                        </p:tgtEl>
                                        <p:attrNameLst>
                                          <p:attrName>style.visibility</p:attrName>
                                        </p:attrNameLst>
                                      </p:cBhvr>
                                      <p:to>
                                        <p:strVal val="visible"/>
                                      </p:to>
                                    </p:set>
                                    <p:animEffect transition="in" filter="fade">
                                      <p:cBhvr>
                                        <p:cTn id="7"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 Placeholder 5"/>
          <p:cNvSpPr txBox="1">
            <a:spLocks noGrp="1"/>
          </p:cNvSpPr>
          <p:nvPr>
            <p:ph type="body" sz="half" idx="1"/>
          </p:nvPr>
        </p:nvSpPr>
        <p:spPr>
          <a:xfrm>
            <a:off x="431558" y="1538286"/>
            <a:ext cx="4680444" cy="4995716"/>
          </a:xfrm>
          <a:prstGeom prst="rect">
            <a:avLst/>
          </a:prstGeom>
        </p:spPr>
        <p:txBody>
          <a:bodyPr/>
          <a:lstStyle/>
          <a:p>
            <a:pPr>
              <a:lnSpc>
                <a:spcPct val="100000"/>
              </a:lnSpc>
              <a:spcBef>
                <a:spcPts val="600"/>
              </a:spcBef>
              <a:defRPr sz="2800" b="1">
                <a:solidFill>
                  <a:srgbClr val="003E4C"/>
                </a:solidFill>
              </a:defRPr>
            </a:pPr>
            <a:r>
              <a:rPr dirty="0"/>
              <a:t>Key Beliefs</a:t>
            </a:r>
          </a:p>
          <a:p>
            <a:pPr marL="269875" indent="-269875">
              <a:lnSpc>
                <a:spcPct val="100000"/>
              </a:lnSpc>
              <a:spcBef>
                <a:spcPts val="600"/>
              </a:spcBef>
              <a:buClr>
                <a:srgbClr val="FDCC03"/>
              </a:buClr>
              <a:buSzPct val="100000"/>
              <a:buFont typeface="Arial"/>
              <a:buChar char="•"/>
              <a:defRPr sz="2400"/>
            </a:pPr>
            <a:r>
              <a:rPr dirty="0"/>
              <a:t>Hinduism was founded in India in 2000 BCE. This makes it the oldest of the major world religions.</a:t>
            </a:r>
          </a:p>
          <a:p>
            <a:pPr marL="269875" indent="-269875">
              <a:lnSpc>
                <a:spcPct val="100000"/>
              </a:lnSpc>
              <a:spcBef>
                <a:spcPts val="600"/>
              </a:spcBef>
              <a:buClr>
                <a:srgbClr val="FDCC03"/>
              </a:buClr>
              <a:buSzPct val="100000"/>
              <a:buFont typeface="Arial"/>
              <a:buChar char="•"/>
              <a:defRPr sz="2400"/>
            </a:pPr>
            <a:r>
              <a:rPr dirty="0"/>
              <a:t>The Brahman is a </a:t>
            </a:r>
            <a:r>
              <a:rPr b="1" dirty="0">
                <a:solidFill>
                  <a:srgbClr val="00A4A6"/>
                </a:solidFill>
              </a:rPr>
              <a:t>supreme</a:t>
            </a:r>
            <a:r>
              <a:rPr dirty="0"/>
              <a:t> soul or spirit that has no shape or form. Everything in the universe flows from this. </a:t>
            </a:r>
          </a:p>
          <a:p>
            <a:pPr marL="269875" indent="-269875">
              <a:lnSpc>
                <a:spcPct val="100000"/>
              </a:lnSpc>
              <a:spcBef>
                <a:spcPts val="600"/>
              </a:spcBef>
              <a:buClr>
                <a:srgbClr val="FDCC03"/>
              </a:buClr>
              <a:buSzPct val="100000"/>
              <a:buFont typeface="Arial"/>
              <a:buChar char="•"/>
              <a:defRPr sz="2400"/>
            </a:pPr>
            <a:r>
              <a:rPr dirty="0"/>
              <a:t>There are many Hindu Gods and Goddesses. It is an example of </a:t>
            </a:r>
            <a:r>
              <a:rPr b="1" dirty="0">
                <a:solidFill>
                  <a:srgbClr val="00A4A6"/>
                </a:solidFill>
              </a:rPr>
              <a:t>polytheism</a:t>
            </a:r>
            <a:r>
              <a:rPr dirty="0"/>
              <a:t>, which means believing in more than one God. </a:t>
            </a:r>
          </a:p>
        </p:txBody>
      </p:sp>
      <p:sp>
        <p:nvSpPr>
          <p:cNvPr id="175" name="Slide Number Placeholder 2"/>
          <p:cNvSpPr txBox="1">
            <a:spLocks noGrp="1"/>
          </p:cNvSpPr>
          <p:nvPr>
            <p:ph type="sldNum" sz="quarter" idx="4294967295"/>
          </p:nvPr>
        </p:nvSpPr>
        <p:spPr>
          <a:xfrm>
            <a:off x="203949" y="6276702"/>
            <a:ext cx="310117"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25</a:t>
            </a:fld>
            <a:endParaRPr/>
          </a:p>
        </p:txBody>
      </p:sp>
      <p:sp>
        <p:nvSpPr>
          <p:cNvPr id="176" name="Title 3"/>
          <p:cNvSpPr txBox="1">
            <a:spLocks noGrp="1"/>
          </p:cNvSpPr>
          <p:nvPr>
            <p:ph type="title"/>
          </p:nvPr>
        </p:nvSpPr>
        <p:spPr>
          <a:xfrm>
            <a:off x="178649" y="909612"/>
            <a:ext cx="7886701" cy="657227"/>
          </a:xfrm>
          <a:prstGeom prst="rect">
            <a:avLst/>
          </a:prstGeom>
        </p:spPr>
        <p:txBody>
          <a:bodyPr/>
          <a:lstStyle>
            <a:lvl1pPr defTabSz="850391">
              <a:defRPr sz="3300" b="0">
                <a:solidFill>
                  <a:srgbClr val="00A4A6"/>
                </a:solidFill>
                <a:latin typeface="Avenir Black"/>
                <a:ea typeface="Avenir Black"/>
                <a:cs typeface="Avenir Black"/>
                <a:sym typeface="Avenir Black"/>
              </a:defRPr>
            </a:lvl1pPr>
          </a:lstStyle>
          <a:p>
            <a:r>
              <a:t>Hinduism </a:t>
            </a:r>
          </a:p>
        </p:txBody>
      </p:sp>
      <p:pic>
        <p:nvPicPr>
          <p:cNvPr id="177" name="Picture 2" descr="Picture 2"/>
          <p:cNvPicPr>
            <a:picLocks noChangeAspect="1"/>
          </p:cNvPicPr>
          <p:nvPr/>
        </p:nvPicPr>
        <p:blipFill>
          <a:blip r:embed="rId2"/>
          <a:stretch>
            <a:fillRect/>
          </a:stretch>
        </p:blipFill>
        <p:spPr>
          <a:xfrm>
            <a:off x="5265051" y="1826998"/>
            <a:ext cx="3717000" cy="371700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74">
                                            <p:bg/>
                                          </p:spTgt>
                                        </p:tgtEl>
                                        <p:attrNameLst>
                                          <p:attrName>style.visibility</p:attrName>
                                        </p:attrNameLst>
                                      </p:cBhvr>
                                      <p:to>
                                        <p:strVal val="visible"/>
                                      </p:to>
                                    </p:set>
                                    <p:animEffect transition="in" filter="fade">
                                      <p:cBhvr>
                                        <p:cTn id="7" dur="500"/>
                                        <p:tgtEl>
                                          <p:spTgt spid="174">
                                            <p:bg/>
                                          </p:spTgt>
                                        </p:tgtEl>
                                      </p:cBhvr>
                                    </p:animEffect>
                                  </p:childTnLst>
                                </p:cTn>
                              </p:par>
                              <p:par>
                                <p:cTn id="8" presetID="10" presetClass="entr" presetSubtype="0" fill="hold" grpId="1" nodeType="withEffect">
                                  <p:stCondLst>
                                    <p:cond delay="0"/>
                                  </p:stCondLst>
                                  <p:iterate>
                                    <p:tmAbs val="0"/>
                                  </p:iterate>
                                  <p:childTnLst>
                                    <p:set>
                                      <p:cBhvr>
                                        <p:cTn id="9" fill="hold"/>
                                        <p:tgtEl>
                                          <p:spTgt spid="174">
                                            <p:txEl>
                                              <p:pRg st="0" end="0"/>
                                            </p:txEl>
                                          </p:spTgt>
                                        </p:tgtEl>
                                        <p:attrNameLst>
                                          <p:attrName>style.visibility</p:attrName>
                                        </p:attrNameLst>
                                      </p:cBhvr>
                                      <p:to>
                                        <p:strVal val="visible"/>
                                      </p:to>
                                    </p:set>
                                    <p:animEffect transition="in" filter="fade">
                                      <p:cBhvr>
                                        <p:cTn id="10" dur="500"/>
                                        <p:tgtEl>
                                          <p:spTgt spid="174">
                                            <p:txEl>
                                              <p:pRg st="0" end="0"/>
                                            </p:txEl>
                                          </p:spTgt>
                                        </p:tgtEl>
                                      </p:cBhvr>
                                    </p:animEffect>
                                  </p:childTnLst>
                                </p:cTn>
                              </p:par>
                            </p:childTnLst>
                          </p:cTn>
                        </p:par>
                        <p:par>
                          <p:cTn id="11" fill="hold">
                            <p:stCondLst>
                              <p:cond delay="500"/>
                            </p:stCondLst>
                            <p:childTnLst>
                              <p:par>
                                <p:cTn id="12" presetID="10" presetClass="entr" fill="hold" grpId="1" nodeType="afterEffect">
                                  <p:stCondLst>
                                    <p:cond delay="0"/>
                                  </p:stCondLst>
                                  <p:iterate>
                                    <p:tmAbs val="0"/>
                                  </p:iterate>
                                  <p:childTnLst>
                                    <p:set>
                                      <p:cBhvr>
                                        <p:cTn id="13" fill="hold"/>
                                        <p:tgtEl>
                                          <p:spTgt spid="174">
                                            <p:txEl>
                                              <p:pRg st="1" end="1"/>
                                            </p:txEl>
                                          </p:spTgt>
                                        </p:tgtEl>
                                        <p:attrNameLst>
                                          <p:attrName>style.visibility</p:attrName>
                                        </p:attrNameLst>
                                      </p:cBhvr>
                                      <p:to>
                                        <p:strVal val="visible"/>
                                      </p:to>
                                    </p:set>
                                    <p:animEffect transition="in" filter="fade">
                                      <p:cBhvr>
                                        <p:cTn id="14" dur="500"/>
                                        <p:tgtEl>
                                          <p:spTgt spid="17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fill="hold" grpId="1" nodeType="clickEffect">
                                  <p:stCondLst>
                                    <p:cond delay="0"/>
                                  </p:stCondLst>
                                  <p:iterate>
                                    <p:tmAbs val="0"/>
                                  </p:iterate>
                                  <p:childTnLst>
                                    <p:set>
                                      <p:cBhvr>
                                        <p:cTn id="18" fill="hold"/>
                                        <p:tgtEl>
                                          <p:spTgt spid="174">
                                            <p:txEl>
                                              <p:pRg st="2" end="2"/>
                                            </p:txEl>
                                          </p:spTgt>
                                        </p:tgtEl>
                                        <p:attrNameLst>
                                          <p:attrName>style.visibility</p:attrName>
                                        </p:attrNameLst>
                                      </p:cBhvr>
                                      <p:to>
                                        <p:strVal val="visible"/>
                                      </p:to>
                                    </p:set>
                                    <p:animEffect transition="in" filter="fade">
                                      <p:cBhvr>
                                        <p:cTn id="19" dur="500"/>
                                        <p:tgtEl>
                                          <p:spTgt spid="17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fill="hold" grpId="1" nodeType="clickEffect">
                                  <p:stCondLst>
                                    <p:cond delay="0"/>
                                  </p:stCondLst>
                                  <p:iterate>
                                    <p:tmAbs val="0"/>
                                  </p:iterate>
                                  <p:childTnLst>
                                    <p:set>
                                      <p:cBhvr>
                                        <p:cTn id="23" fill="hold"/>
                                        <p:tgtEl>
                                          <p:spTgt spid="174">
                                            <p:txEl>
                                              <p:pRg st="3" end="3"/>
                                            </p:txEl>
                                          </p:spTgt>
                                        </p:tgtEl>
                                        <p:attrNameLst>
                                          <p:attrName>style.visibility</p:attrName>
                                        </p:attrNameLst>
                                      </p:cBhvr>
                                      <p:to>
                                        <p:strVal val="visible"/>
                                      </p:to>
                                    </p:set>
                                    <p:animEffect transition="in" filter="fade">
                                      <p:cBhvr>
                                        <p:cTn id="24" dur="500"/>
                                        <p:tgtEl>
                                          <p:spTgt spid="1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1" uiExpand="1" build="p" bldLvl="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 Placeholder 5"/>
          <p:cNvSpPr txBox="1">
            <a:spLocks noGrp="1"/>
          </p:cNvSpPr>
          <p:nvPr>
            <p:ph type="body" sz="quarter" idx="1"/>
          </p:nvPr>
        </p:nvSpPr>
        <p:spPr>
          <a:xfrm>
            <a:off x="431557" y="1584466"/>
            <a:ext cx="4160894" cy="2288960"/>
          </a:xfrm>
          <a:prstGeom prst="rect">
            <a:avLst/>
          </a:prstGeom>
        </p:spPr>
        <p:txBody>
          <a:bodyPr>
            <a:normAutofit lnSpcReduction="10000"/>
          </a:bodyPr>
          <a:lstStyle/>
          <a:p>
            <a:pPr defTabSz="813816">
              <a:lnSpc>
                <a:spcPct val="100000"/>
              </a:lnSpc>
              <a:spcBef>
                <a:spcPts val="500"/>
              </a:spcBef>
              <a:defRPr sz="2400" b="1">
                <a:solidFill>
                  <a:srgbClr val="003E4C"/>
                </a:solidFill>
              </a:defRPr>
            </a:pPr>
            <a:r>
              <a:rPr sz="2800" dirty="0"/>
              <a:t>Key Beliefs</a:t>
            </a:r>
          </a:p>
          <a:p>
            <a:pPr marL="240188" indent="-240188" defTabSz="813816">
              <a:lnSpc>
                <a:spcPct val="100000"/>
              </a:lnSpc>
              <a:spcBef>
                <a:spcPts val="500"/>
              </a:spcBef>
              <a:buClr>
                <a:srgbClr val="FDCC03"/>
              </a:buClr>
              <a:buSzPct val="100000"/>
              <a:buFont typeface="Arial"/>
              <a:buChar char="•"/>
              <a:defRPr sz="2100"/>
            </a:pPr>
            <a:r>
              <a:rPr sz="2400" dirty="0"/>
              <a:t>The Gods and Goddesses represent different parts of Brahman’s power and character. The three most important Gods are:</a:t>
            </a:r>
          </a:p>
        </p:txBody>
      </p:sp>
      <p:sp>
        <p:nvSpPr>
          <p:cNvPr id="180" name="Slide Number Placeholder 2"/>
          <p:cNvSpPr txBox="1">
            <a:spLocks noGrp="1"/>
          </p:cNvSpPr>
          <p:nvPr>
            <p:ph type="sldNum" sz="quarter" idx="4294967295"/>
          </p:nvPr>
        </p:nvSpPr>
        <p:spPr>
          <a:xfrm>
            <a:off x="203949" y="6276702"/>
            <a:ext cx="310117"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26</a:t>
            </a:fld>
            <a:endParaRPr/>
          </a:p>
        </p:txBody>
      </p:sp>
      <p:sp>
        <p:nvSpPr>
          <p:cNvPr id="181" name="Title 3"/>
          <p:cNvSpPr txBox="1">
            <a:spLocks noGrp="1"/>
          </p:cNvSpPr>
          <p:nvPr>
            <p:ph type="title"/>
          </p:nvPr>
        </p:nvSpPr>
        <p:spPr>
          <a:xfrm>
            <a:off x="178649" y="909612"/>
            <a:ext cx="7886701" cy="657227"/>
          </a:xfrm>
          <a:prstGeom prst="rect">
            <a:avLst/>
          </a:prstGeom>
        </p:spPr>
        <p:txBody>
          <a:bodyPr/>
          <a:lstStyle>
            <a:lvl1pPr defTabSz="850391">
              <a:defRPr sz="3300" b="0">
                <a:solidFill>
                  <a:srgbClr val="00A4A6"/>
                </a:solidFill>
                <a:latin typeface="Avenir Black"/>
                <a:ea typeface="Avenir Black"/>
                <a:cs typeface="Avenir Black"/>
                <a:sym typeface="Avenir Black"/>
              </a:defRPr>
            </a:lvl1pPr>
          </a:lstStyle>
          <a:p>
            <a:r>
              <a:t>Hinduism </a:t>
            </a:r>
          </a:p>
        </p:txBody>
      </p:sp>
      <p:sp>
        <p:nvSpPr>
          <p:cNvPr id="182" name="TextBox 3"/>
          <p:cNvSpPr txBox="1"/>
          <p:nvPr/>
        </p:nvSpPr>
        <p:spPr>
          <a:xfrm>
            <a:off x="334204" y="4012487"/>
            <a:ext cx="4160893" cy="27038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914400" lvl="1" indent="-457200">
              <a:spcBef>
                <a:spcPts val="400"/>
              </a:spcBef>
              <a:buClr>
                <a:srgbClr val="00A4A6"/>
              </a:buClr>
              <a:buSzPct val="100000"/>
              <a:buAutoNum type="arabicPeriod"/>
              <a:defRPr sz="2400" b="1">
                <a:solidFill>
                  <a:srgbClr val="00A4A6"/>
                </a:solidFill>
              </a:defRPr>
            </a:pPr>
            <a:r>
              <a:rPr dirty="0"/>
              <a:t>Brahma</a:t>
            </a:r>
            <a:r>
              <a:rPr b="0" dirty="0">
                <a:solidFill>
                  <a:srgbClr val="000000"/>
                </a:solidFill>
              </a:rPr>
              <a:t> is the God who created the world.</a:t>
            </a:r>
          </a:p>
          <a:p>
            <a:pPr marL="914400" lvl="1" indent="-457200">
              <a:spcBef>
                <a:spcPts val="400"/>
              </a:spcBef>
              <a:buClr>
                <a:srgbClr val="00A4A6"/>
              </a:buClr>
              <a:buSzPct val="100000"/>
              <a:buAutoNum type="arabicPeriod"/>
              <a:defRPr sz="2400" b="1">
                <a:solidFill>
                  <a:srgbClr val="00A4A6"/>
                </a:solidFill>
              </a:defRPr>
            </a:pPr>
            <a:r>
              <a:rPr dirty="0"/>
              <a:t>Shiva</a:t>
            </a:r>
            <a:r>
              <a:rPr b="0" dirty="0">
                <a:solidFill>
                  <a:srgbClr val="000000"/>
                </a:solidFill>
              </a:rPr>
              <a:t> is the God who destroys and rebuilds. </a:t>
            </a:r>
          </a:p>
          <a:p>
            <a:pPr marL="914400" lvl="1" indent="-457200">
              <a:spcBef>
                <a:spcPts val="400"/>
              </a:spcBef>
              <a:buClr>
                <a:srgbClr val="00A4A6"/>
              </a:buClr>
              <a:buSzPct val="100000"/>
              <a:buAutoNum type="arabicPeriod"/>
              <a:defRPr sz="2400" b="1">
                <a:solidFill>
                  <a:srgbClr val="00A4A6"/>
                </a:solidFill>
              </a:defRPr>
            </a:pPr>
            <a:r>
              <a:rPr dirty="0"/>
              <a:t>Vishnu</a:t>
            </a:r>
            <a:r>
              <a:rPr b="0" dirty="0">
                <a:solidFill>
                  <a:srgbClr val="000000"/>
                </a:solidFill>
              </a:rPr>
              <a:t> is the God who protects people from evil and wrongdoing. </a:t>
            </a:r>
          </a:p>
        </p:txBody>
      </p:sp>
      <p:pic>
        <p:nvPicPr>
          <p:cNvPr id="183" name="Picture 4" descr="Picture 4"/>
          <p:cNvPicPr>
            <a:picLocks noChangeAspect="1"/>
          </p:cNvPicPr>
          <p:nvPr/>
        </p:nvPicPr>
        <p:blipFill>
          <a:blip r:embed="rId2"/>
          <a:srcRect t="10209" r="64020" b="8484"/>
          <a:stretch>
            <a:fillRect/>
          </a:stretch>
        </p:blipFill>
        <p:spPr>
          <a:xfrm>
            <a:off x="4603186" y="1309118"/>
            <a:ext cx="2115002" cy="2703370"/>
          </a:xfrm>
          <a:prstGeom prst="rect">
            <a:avLst/>
          </a:prstGeom>
          <a:ln w="12700">
            <a:miter lim="400000"/>
          </a:ln>
        </p:spPr>
      </p:pic>
      <p:pic>
        <p:nvPicPr>
          <p:cNvPr id="184" name="Picture 7" descr="Picture 7"/>
          <p:cNvPicPr>
            <a:picLocks noChangeAspect="1"/>
          </p:cNvPicPr>
          <p:nvPr/>
        </p:nvPicPr>
        <p:blipFill>
          <a:blip r:embed="rId2"/>
          <a:srcRect l="68034" t="10209" b="8484"/>
          <a:stretch>
            <a:fillRect/>
          </a:stretch>
        </p:blipFill>
        <p:spPr>
          <a:xfrm>
            <a:off x="5877000" y="4133784"/>
            <a:ext cx="1879042" cy="2703371"/>
          </a:xfrm>
          <a:prstGeom prst="rect">
            <a:avLst/>
          </a:prstGeom>
          <a:ln w="12700">
            <a:miter lim="400000"/>
          </a:ln>
        </p:spPr>
      </p:pic>
      <p:pic>
        <p:nvPicPr>
          <p:cNvPr id="185" name="Picture 8" descr="Picture 8"/>
          <p:cNvPicPr>
            <a:picLocks noChangeAspect="1"/>
          </p:cNvPicPr>
          <p:nvPr/>
        </p:nvPicPr>
        <p:blipFill>
          <a:blip r:embed="rId2"/>
          <a:srcRect l="34689" t="10209" r="29332" b="8483"/>
          <a:stretch>
            <a:fillRect/>
          </a:stretch>
        </p:blipFill>
        <p:spPr>
          <a:xfrm>
            <a:off x="6962140" y="1294449"/>
            <a:ext cx="2115001" cy="270336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79"/>
                                        </p:tgtEl>
                                        <p:attrNameLst>
                                          <p:attrName>style.visibility</p:attrName>
                                        </p:attrNameLst>
                                      </p:cBhvr>
                                      <p:to>
                                        <p:strVal val="visible"/>
                                      </p:to>
                                    </p:set>
                                    <p:animEffect transition="in" filter="fade">
                                      <p:cBhvr>
                                        <p:cTn id="7" dur="500"/>
                                        <p:tgtEl>
                                          <p:spTgt spid="1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182">
                                            <p:bg/>
                                          </p:spTgt>
                                        </p:tgtEl>
                                        <p:attrNameLst>
                                          <p:attrName>style.visibility</p:attrName>
                                        </p:attrNameLst>
                                      </p:cBhvr>
                                      <p:to>
                                        <p:strVal val="visible"/>
                                      </p:to>
                                    </p:set>
                                    <p:animEffect transition="in" filter="fade">
                                      <p:cBhvr>
                                        <p:cTn id="12" dur="500"/>
                                        <p:tgtEl>
                                          <p:spTgt spid="182">
                                            <p:bg/>
                                          </p:spTgt>
                                        </p:tgtEl>
                                      </p:cBhvr>
                                    </p:animEffect>
                                  </p:childTnLst>
                                </p:cTn>
                              </p:par>
                              <p:par>
                                <p:cTn id="13" presetID="10" presetClass="entr" presetSubtype="0" fill="hold" grpId="2" nodeType="withEffect">
                                  <p:stCondLst>
                                    <p:cond delay="0"/>
                                  </p:stCondLst>
                                  <p:iterate>
                                    <p:tmAbs val="0"/>
                                  </p:iterate>
                                  <p:childTnLst>
                                    <p:set>
                                      <p:cBhvr>
                                        <p:cTn id="14" fill="hold"/>
                                        <p:tgtEl>
                                          <p:spTgt spid="182">
                                            <p:txEl>
                                              <p:pRg st="0" end="0"/>
                                            </p:txEl>
                                          </p:spTgt>
                                        </p:tgtEl>
                                        <p:attrNameLst>
                                          <p:attrName>style.visibility</p:attrName>
                                        </p:attrNameLst>
                                      </p:cBhvr>
                                      <p:to>
                                        <p:strVal val="visible"/>
                                      </p:to>
                                    </p:set>
                                    <p:animEffect transition="in" filter="fade">
                                      <p:cBhvr>
                                        <p:cTn id="15" dur="500"/>
                                        <p:tgtEl>
                                          <p:spTgt spid="182">
                                            <p:txEl>
                                              <p:pRg st="0" end="0"/>
                                            </p:txEl>
                                          </p:spTgt>
                                        </p:tgtEl>
                                      </p:cBhvr>
                                    </p:animEffect>
                                  </p:childTnLst>
                                </p:cTn>
                              </p:par>
                            </p:childTnLst>
                          </p:cTn>
                        </p:par>
                        <p:par>
                          <p:cTn id="16" fill="hold">
                            <p:stCondLst>
                              <p:cond delay="500"/>
                            </p:stCondLst>
                            <p:childTnLst>
                              <p:par>
                                <p:cTn id="17" presetID="10" presetClass="entr" fill="hold" grpId="2" nodeType="afterEffect">
                                  <p:stCondLst>
                                    <p:cond delay="0"/>
                                  </p:stCondLst>
                                  <p:iterate>
                                    <p:tmAbs val="0"/>
                                  </p:iterate>
                                  <p:childTnLst>
                                    <p:set>
                                      <p:cBhvr>
                                        <p:cTn id="18" fill="hold"/>
                                        <p:tgtEl>
                                          <p:spTgt spid="182">
                                            <p:txEl>
                                              <p:pRg st="1" end="1"/>
                                            </p:txEl>
                                          </p:spTgt>
                                        </p:tgtEl>
                                        <p:attrNameLst>
                                          <p:attrName>style.visibility</p:attrName>
                                        </p:attrNameLst>
                                      </p:cBhvr>
                                      <p:to>
                                        <p:strVal val="visible"/>
                                      </p:to>
                                    </p:set>
                                    <p:animEffect transition="in" filter="fade">
                                      <p:cBhvr>
                                        <p:cTn id="19" dur="500"/>
                                        <p:tgtEl>
                                          <p:spTgt spid="182">
                                            <p:txEl>
                                              <p:pRg st="1" end="1"/>
                                            </p:txEl>
                                          </p:spTgt>
                                        </p:tgtEl>
                                      </p:cBhvr>
                                    </p:animEffect>
                                  </p:childTnLst>
                                </p:cTn>
                              </p:par>
                            </p:childTnLst>
                          </p:cTn>
                        </p:par>
                        <p:par>
                          <p:cTn id="20" fill="hold">
                            <p:stCondLst>
                              <p:cond delay="1000"/>
                            </p:stCondLst>
                            <p:childTnLst>
                              <p:par>
                                <p:cTn id="21" presetID="10" presetClass="entr" fill="hold" grpId="2" nodeType="afterEffect">
                                  <p:stCondLst>
                                    <p:cond delay="0"/>
                                  </p:stCondLst>
                                  <p:iterate>
                                    <p:tmAbs val="0"/>
                                  </p:iterate>
                                  <p:childTnLst>
                                    <p:set>
                                      <p:cBhvr>
                                        <p:cTn id="22" fill="hold"/>
                                        <p:tgtEl>
                                          <p:spTgt spid="182">
                                            <p:txEl>
                                              <p:pRg st="2" end="2"/>
                                            </p:txEl>
                                          </p:spTgt>
                                        </p:tgtEl>
                                        <p:attrNameLst>
                                          <p:attrName>style.visibility</p:attrName>
                                        </p:attrNameLst>
                                      </p:cBhvr>
                                      <p:to>
                                        <p:strVal val="visible"/>
                                      </p:to>
                                    </p:set>
                                    <p:animEffect transition="in" filter="fade">
                                      <p:cBhvr>
                                        <p:cTn id="23" dur="500"/>
                                        <p:tgtEl>
                                          <p:spTgt spid="1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1" animBg="1" advAuto="0"/>
      <p:bldP spid="182" grpId="2" uiExpand="1" build="p" bldLvl="5"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 Placeholder 5"/>
          <p:cNvSpPr txBox="1">
            <a:spLocks noGrp="1"/>
          </p:cNvSpPr>
          <p:nvPr>
            <p:ph type="body" idx="1"/>
          </p:nvPr>
        </p:nvSpPr>
        <p:spPr>
          <a:xfrm>
            <a:off x="431558" y="1538287"/>
            <a:ext cx="8370442" cy="5096713"/>
          </a:xfrm>
          <a:prstGeom prst="rect">
            <a:avLst/>
          </a:prstGeom>
        </p:spPr>
        <p:txBody>
          <a:bodyPr/>
          <a:lstStyle/>
          <a:p>
            <a:pPr>
              <a:lnSpc>
                <a:spcPct val="100000"/>
              </a:lnSpc>
              <a:spcBef>
                <a:spcPts val="600"/>
              </a:spcBef>
              <a:defRPr sz="2800" b="1">
                <a:solidFill>
                  <a:srgbClr val="003E4C"/>
                </a:solidFill>
              </a:defRPr>
            </a:pPr>
            <a:r>
              <a:rPr dirty="0"/>
              <a:t>Key Beliefs</a:t>
            </a:r>
          </a:p>
          <a:p>
            <a:pPr marL="269875" indent="-269875">
              <a:lnSpc>
                <a:spcPct val="100000"/>
              </a:lnSpc>
              <a:spcBef>
                <a:spcPts val="600"/>
              </a:spcBef>
              <a:buClr>
                <a:srgbClr val="FDCC03"/>
              </a:buClr>
              <a:buSzPct val="100000"/>
              <a:buFont typeface="Arial"/>
              <a:buChar char="•"/>
              <a:defRPr sz="2400"/>
            </a:pPr>
            <a:r>
              <a:rPr dirty="0"/>
              <a:t>Hindus believe that they must always do what is right and correct. This is known as </a:t>
            </a:r>
            <a:r>
              <a:rPr b="1" dirty="0">
                <a:solidFill>
                  <a:srgbClr val="00A4A6"/>
                </a:solidFill>
              </a:rPr>
              <a:t>dharma</a:t>
            </a:r>
            <a:r>
              <a:rPr dirty="0"/>
              <a:t>. Every form of life and every group of people has its own dharma.</a:t>
            </a:r>
          </a:p>
          <a:p>
            <a:pPr marL="269875" indent="-269875">
              <a:lnSpc>
                <a:spcPct val="100000"/>
              </a:lnSpc>
              <a:spcBef>
                <a:spcPts val="600"/>
              </a:spcBef>
              <a:buClr>
                <a:srgbClr val="FDCC03"/>
              </a:buClr>
              <a:buSzPct val="100000"/>
              <a:buFont typeface="Arial"/>
              <a:buChar char="•"/>
              <a:defRPr sz="2400" b="1">
                <a:solidFill>
                  <a:srgbClr val="00A4A6"/>
                </a:solidFill>
              </a:defRPr>
            </a:pPr>
            <a:r>
              <a:rPr dirty="0"/>
              <a:t>Samsara</a:t>
            </a:r>
            <a:r>
              <a:rPr b="0" dirty="0">
                <a:solidFill>
                  <a:srgbClr val="000000"/>
                </a:solidFill>
              </a:rPr>
              <a:t> is the belief that when you die your soul is reborn in another body as an animal or a person. You are reborn over and over until you become perfect. </a:t>
            </a:r>
          </a:p>
        </p:txBody>
      </p:sp>
      <p:sp>
        <p:nvSpPr>
          <p:cNvPr id="188" name="Slide Number Placeholder 2"/>
          <p:cNvSpPr txBox="1">
            <a:spLocks noGrp="1"/>
          </p:cNvSpPr>
          <p:nvPr>
            <p:ph type="sldNum" sz="quarter" idx="4294967295"/>
          </p:nvPr>
        </p:nvSpPr>
        <p:spPr>
          <a:xfrm>
            <a:off x="203949" y="6276702"/>
            <a:ext cx="310117"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27</a:t>
            </a:fld>
            <a:endParaRPr/>
          </a:p>
        </p:txBody>
      </p:sp>
      <p:sp>
        <p:nvSpPr>
          <p:cNvPr id="189" name="Title 3"/>
          <p:cNvSpPr txBox="1">
            <a:spLocks noGrp="1"/>
          </p:cNvSpPr>
          <p:nvPr>
            <p:ph type="title"/>
          </p:nvPr>
        </p:nvSpPr>
        <p:spPr>
          <a:xfrm>
            <a:off x="178649" y="909612"/>
            <a:ext cx="7886701" cy="657227"/>
          </a:xfrm>
          <a:prstGeom prst="rect">
            <a:avLst/>
          </a:prstGeom>
        </p:spPr>
        <p:txBody>
          <a:bodyPr/>
          <a:lstStyle>
            <a:lvl1pPr defTabSz="850391">
              <a:defRPr sz="3300" b="0">
                <a:solidFill>
                  <a:srgbClr val="00A4A6"/>
                </a:solidFill>
                <a:latin typeface="Avenir Black"/>
                <a:ea typeface="Avenir Black"/>
                <a:cs typeface="Avenir Black"/>
                <a:sym typeface="Avenir Black"/>
              </a:defRPr>
            </a:lvl1pPr>
          </a:lstStyle>
          <a:p>
            <a:r>
              <a:t>Hinduism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87">
                                            <p:txEl>
                                              <p:pRg st="1" end="1"/>
                                            </p:txEl>
                                          </p:spTgt>
                                        </p:tgtEl>
                                        <p:attrNameLst>
                                          <p:attrName>style.visibility</p:attrName>
                                        </p:attrNameLst>
                                      </p:cBhvr>
                                      <p:to>
                                        <p:strVal val="visible"/>
                                      </p:to>
                                    </p:set>
                                    <p:animEffect transition="in" filter="fade">
                                      <p:cBhvr>
                                        <p:cTn id="7" dur="500"/>
                                        <p:tgtEl>
                                          <p:spTgt spid="1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1" nodeType="clickEffect">
                                  <p:stCondLst>
                                    <p:cond delay="0"/>
                                  </p:stCondLst>
                                  <p:iterate>
                                    <p:tmAbs val="0"/>
                                  </p:iterate>
                                  <p:childTnLst>
                                    <p:set>
                                      <p:cBhvr>
                                        <p:cTn id="11" fill="hold"/>
                                        <p:tgtEl>
                                          <p:spTgt spid="187">
                                            <p:txEl>
                                              <p:pRg st="2" end="2"/>
                                            </p:txEl>
                                          </p:spTgt>
                                        </p:tgtEl>
                                        <p:attrNameLst>
                                          <p:attrName>style.visibility</p:attrName>
                                        </p:attrNameLst>
                                      </p:cBhvr>
                                      <p:to>
                                        <p:strVal val="visible"/>
                                      </p:to>
                                    </p:set>
                                    <p:animEffect transition="in" filter="fade">
                                      <p:cBhvr>
                                        <p:cTn id="12" dur="500"/>
                                        <p:tgtEl>
                                          <p:spTgt spid="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1" build="p" bldLvl="5"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 Placeholder 5"/>
          <p:cNvSpPr txBox="1">
            <a:spLocks noGrp="1"/>
          </p:cNvSpPr>
          <p:nvPr>
            <p:ph type="body" sz="half" idx="1"/>
          </p:nvPr>
        </p:nvSpPr>
        <p:spPr>
          <a:xfrm>
            <a:off x="431558" y="1538287"/>
            <a:ext cx="4680444" cy="5096713"/>
          </a:xfrm>
          <a:prstGeom prst="rect">
            <a:avLst/>
          </a:prstGeom>
        </p:spPr>
        <p:txBody>
          <a:bodyPr/>
          <a:lstStyle/>
          <a:p>
            <a:pPr>
              <a:lnSpc>
                <a:spcPct val="100000"/>
              </a:lnSpc>
              <a:spcBef>
                <a:spcPts val="600"/>
              </a:spcBef>
              <a:defRPr sz="2800" b="1">
                <a:solidFill>
                  <a:srgbClr val="003E4C"/>
                </a:solidFill>
              </a:defRPr>
            </a:pPr>
            <a:r>
              <a:t>Key Beliefs</a:t>
            </a:r>
          </a:p>
          <a:p>
            <a:pPr marL="269875" indent="-269875">
              <a:lnSpc>
                <a:spcPct val="100000"/>
              </a:lnSpc>
              <a:spcBef>
                <a:spcPts val="600"/>
              </a:spcBef>
              <a:buClr>
                <a:srgbClr val="FDCC03"/>
              </a:buClr>
              <a:buSzPct val="100000"/>
              <a:buFont typeface="Arial"/>
              <a:buChar char="•"/>
              <a:defRPr sz="2400" b="1">
                <a:solidFill>
                  <a:srgbClr val="00A4A6"/>
                </a:solidFill>
              </a:defRPr>
            </a:pPr>
            <a:r>
              <a:t>Karma</a:t>
            </a:r>
            <a:r>
              <a:rPr b="0">
                <a:solidFill>
                  <a:srgbClr val="000000"/>
                </a:solidFill>
              </a:rPr>
              <a:t> means that when you do good, good will come your way, and if you do bad, then bad will follow you. </a:t>
            </a:r>
          </a:p>
          <a:p>
            <a:pPr marL="269875" indent="-269875">
              <a:lnSpc>
                <a:spcPct val="100000"/>
              </a:lnSpc>
              <a:spcBef>
                <a:spcPts val="600"/>
              </a:spcBef>
              <a:buClr>
                <a:srgbClr val="FDCC03"/>
              </a:buClr>
              <a:buSzPct val="100000"/>
              <a:buFont typeface="Arial"/>
              <a:buChar char="•"/>
              <a:defRPr sz="2400"/>
            </a:pPr>
            <a:r>
              <a:t>The Vedas are the Hindu scared texts. These teach and guide Hindus on how they should live.</a:t>
            </a:r>
          </a:p>
        </p:txBody>
      </p:sp>
      <p:sp>
        <p:nvSpPr>
          <p:cNvPr id="192" name="Slide Number Placeholder 2"/>
          <p:cNvSpPr txBox="1">
            <a:spLocks noGrp="1"/>
          </p:cNvSpPr>
          <p:nvPr>
            <p:ph type="sldNum" sz="quarter" idx="4294967295"/>
          </p:nvPr>
        </p:nvSpPr>
        <p:spPr>
          <a:xfrm>
            <a:off x="203949" y="6276702"/>
            <a:ext cx="310117"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28</a:t>
            </a:fld>
            <a:endParaRPr/>
          </a:p>
        </p:txBody>
      </p:sp>
      <p:sp>
        <p:nvSpPr>
          <p:cNvPr id="193" name="Title 3"/>
          <p:cNvSpPr txBox="1">
            <a:spLocks noGrp="1"/>
          </p:cNvSpPr>
          <p:nvPr>
            <p:ph type="title"/>
          </p:nvPr>
        </p:nvSpPr>
        <p:spPr>
          <a:xfrm>
            <a:off x="178649" y="909612"/>
            <a:ext cx="7886701" cy="657227"/>
          </a:xfrm>
          <a:prstGeom prst="rect">
            <a:avLst/>
          </a:prstGeom>
        </p:spPr>
        <p:txBody>
          <a:bodyPr/>
          <a:lstStyle>
            <a:lvl1pPr defTabSz="850391">
              <a:defRPr sz="3300" b="0">
                <a:solidFill>
                  <a:srgbClr val="00A4A6"/>
                </a:solidFill>
                <a:latin typeface="Avenir Black"/>
                <a:ea typeface="Avenir Black"/>
                <a:cs typeface="Avenir Black"/>
                <a:sym typeface="Avenir Black"/>
              </a:defRPr>
            </a:lvl1pPr>
          </a:lstStyle>
          <a:p>
            <a:r>
              <a:t>Hinduism </a:t>
            </a:r>
          </a:p>
        </p:txBody>
      </p:sp>
      <p:pic>
        <p:nvPicPr>
          <p:cNvPr id="194" name="Picture 2" descr="Picture 2"/>
          <p:cNvPicPr>
            <a:picLocks noChangeAspect="1"/>
          </p:cNvPicPr>
          <p:nvPr/>
        </p:nvPicPr>
        <p:blipFill>
          <a:blip r:embed="rId2"/>
          <a:srcRect l="14042" t="17676" r="14529" b="16949"/>
          <a:stretch>
            <a:fillRect/>
          </a:stretch>
        </p:blipFill>
        <p:spPr>
          <a:xfrm>
            <a:off x="5349325" y="1899000"/>
            <a:ext cx="3525890" cy="322708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91">
                                            <p:txEl>
                                              <p:pRg st="1" end="1"/>
                                            </p:txEl>
                                          </p:spTgt>
                                        </p:tgtEl>
                                        <p:attrNameLst>
                                          <p:attrName>style.visibility</p:attrName>
                                        </p:attrNameLst>
                                      </p:cBhvr>
                                      <p:to>
                                        <p:strVal val="visible"/>
                                      </p:to>
                                    </p:set>
                                    <p:animEffect transition="in" filter="fade">
                                      <p:cBhvr>
                                        <p:cTn id="7" dur="500"/>
                                        <p:tgtEl>
                                          <p:spTgt spid="1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1" nodeType="clickEffect">
                                  <p:stCondLst>
                                    <p:cond delay="0"/>
                                  </p:stCondLst>
                                  <p:iterate>
                                    <p:tmAbs val="0"/>
                                  </p:iterate>
                                  <p:childTnLst>
                                    <p:set>
                                      <p:cBhvr>
                                        <p:cTn id="11" fill="hold"/>
                                        <p:tgtEl>
                                          <p:spTgt spid="191">
                                            <p:txEl>
                                              <p:pRg st="2" end="2"/>
                                            </p:txEl>
                                          </p:spTgt>
                                        </p:tgtEl>
                                        <p:attrNameLst>
                                          <p:attrName>style.visibility</p:attrName>
                                        </p:attrNameLst>
                                      </p:cBhvr>
                                      <p:to>
                                        <p:strVal val="visible"/>
                                      </p:to>
                                    </p:set>
                                    <p:animEffect transition="in" filter="fade">
                                      <p:cBhvr>
                                        <p:cTn id="12" dur="500"/>
                                        <p:tgtEl>
                                          <p:spTgt spid="1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1" build="p" bldLvl="5"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 Placeholder 5"/>
          <p:cNvSpPr txBox="1">
            <a:spLocks noGrp="1"/>
          </p:cNvSpPr>
          <p:nvPr>
            <p:ph type="body" idx="1"/>
          </p:nvPr>
        </p:nvSpPr>
        <p:spPr>
          <a:xfrm>
            <a:off x="431557" y="1538287"/>
            <a:ext cx="5265444" cy="5096713"/>
          </a:xfrm>
          <a:prstGeom prst="rect">
            <a:avLst/>
          </a:prstGeom>
        </p:spPr>
        <p:txBody>
          <a:bodyPr/>
          <a:lstStyle/>
          <a:p>
            <a:pPr>
              <a:lnSpc>
                <a:spcPct val="100000"/>
              </a:lnSpc>
              <a:spcBef>
                <a:spcPts val="600"/>
              </a:spcBef>
              <a:defRPr sz="2800" b="1">
                <a:solidFill>
                  <a:srgbClr val="003E4C"/>
                </a:solidFill>
              </a:defRPr>
            </a:pPr>
            <a:r>
              <a:t>Key Beliefs</a:t>
            </a:r>
          </a:p>
          <a:p>
            <a:pPr marL="269875" indent="-269875">
              <a:lnSpc>
                <a:spcPct val="100000"/>
              </a:lnSpc>
              <a:spcBef>
                <a:spcPts val="600"/>
              </a:spcBef>
              <a:buClr>
                <a:srgbClr val="FDCC03"/>
              </a:buClr>
              <a:buSzPct val="100000"/>
              <a:buFont typeface="Arial"/>
              <a:buChar char="•"/>
              <a:defRPr sz="2400"/>
            </a:pPr>
            <a:r>
              <a:t>Most Hindus have a shrine or small altar in their home dedicated to their favourite God or Goddess. They pray and meditate at it and often burn incense and light candles. </a:t>
            </a:r>
          </a:p>
          <a:p>
            <a:pPr marL="269875" indent="-269875">
              <a:lnSpc>
                <a:spcPct val="100000"/>
              </a:lnSpc>
              <a:spcBef>
                <a:spcPts val="600"/>
              </a:spcBef>
              <a:buClr>
                <a:srgbClr val="FDCC03"/>
              </a:buClr>
              <a:buSzPct val="100000"/>
              <a:buFont typeface="Arial"/>
              <a:buChar char="•"/>
              <a:defRPr sz="2400"/>
            </a:pPr>
            <a:r>
              <a:t>Most Hindus are vegetarians because of their belief in reincarnation. Cows are very special as their milk gives nourishment.</a:t>
            </a:r>
          </a:p>
        </p:txBody>
      </p:sp>
      <p:sp>
        <p:nvSpPr>
          <p:cNvPr id="197" name="Slide Number Placeholder 2"/>
          <p:cNvSpPr txBox="1">
            <a:spLocks noGrp="1"/>
          </p:cNvSpPr>
          <p:nvPr>
            <p:ph type="sldNum" sz="quarter" idx="4294967295"/>
          </p:nvPr>
        </p:nvSpPr>
        <p:spPr>
          <a:xfrm>
            <a:off x="203949" y="6276702"/>
            <a:ext cx="310117"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29</a:t>
            </a:fld>
            <a:endParaRPr/>
          </a:p>
        </p:txBody>
      </p:sp>
      <p:sp>
        <p:nvSpPr>
          <p:cNvPr id="198" name="Title 3"/>
          <p:cNvSpPr txBox="1">
            <a:spLocks noGrp="1"/>
          </p:cNvSpPr>
          <p:nvPr>
            <p:ph type="title"/>
          </p:nvPr>
        </p:nvSpPr>
        <p:spPr>
          <a:xfrm>
            <a:off x="178649" y="909612"/>
            <a:ext cx="7886701" cy="657227"/>
          </a:xfrm>
          <a:prstGeom prst="rect">
            <a:avLst/>
          </a:prstGeom>
        </p:spPr>
        <p:txBody>
          <a:bodyPr/>
          <a:lstStyle>
            <a:lvl1pPr defTabSz="850391">
              <a:defRPr sz="3300" b="0">
                <a:solidFill>
                  <a:srgbClr val="00A4A6"/>
                </a:solidFill>
                <a:latin typeface="Avenir Black"/>
                <a:ea typeface="Avenir Black"/>
                <a:cs typeface="Avenir Black"/>
                <a:sym typeface="Avenir Black"/>
              </a:defRPr>
            </a:lvl1pPr>
          </a:lstStyle>
          <a:p>
            <a:r>
              <a:t>Hinduism </a:t>
            </a:r>
          </a:p>
        </p:txBody>
      </p:sp>
      <p:pic>
        <p:nvPicPr>
          <p:cNvPr id="199" name="Picture 3" descr="Picture 3"/>
          <p:cNvPicPr>
            <a:picLocks noChangeAspect="1"/>
          </p:cNvPicPr>
          <p:nvPr/>
        </p:nvPicPr>
        <p:blipFill>
          <a:blip r:embed="rId2"/>
          <a:stretch>
            <a:fillRect/>
          </a:stretch>
        </p:blipFill>
        <p:spPr>
          <a:xfrm>
            <a:off x="5831999" y="1943998"/>
            <a:ext cx="3189002" cy="478350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96">
                                            <p:txEl>
                                              <p:pRg st="1" end="1"/>
                                            </p:txEl>
                                          </p:spTgt>
                                        </p:tgtEl>
                                        <p:attrNameLst>
                                          <p:attrName>style.visibility</p:attrName>
                                        </p:attrNameLst>
                                      </p:cBhvr>
                                      <p:to>
                                        <p:strVal val="visible"/>
                                      </p:to>
                                    </p:set>
                                    <p:animEffect transition="in" filter="fade">
                                      <p:cBhvr>
                                        <p:cTn id="7" dur="500"/>
                                        <p:tgtEl>
                                          <p:spTgt spid="19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1" nodeType="clickEffect">
                                  <p:stCondLst>
                                    <p:cond delay="0"/>
                                  </p:stCondLst>
                                  <p:iterate>
                                    <p:tmAbs val="0"/>
                                  </p:iterate>
                                  <p:childTnLst>
                                    <p:set>
                                      <p:cBhvr>
                                        <p:cTn id="11" fill="hold"/>
                                        <p:tgtEl>
                                          <p:spTgt spid="196">
                                            <p:txEl>
                                              <p:pRg st="2" end="2"/>
                                            </p:txEl>
                                          </p:spTgt>
                                        </p:tgtEl>
                                        <p:attrNameLst>
                                          <p:attrName>style.visibility</p:attrName>
                                        </p:attrNameLst>
                                      </p:cBhvr>
                                      <p:to>
                                        <p:strVal val="visible"/>
                                      </p:to>
                                    </p:set>
                                    <p:animEffect transition="in" filter="fade">
                                      <p:cBhvr>
                                        <p:cTn id="12" dur="500"/>
                                        <p:tgtEl>
                                          <p:spTgt spid="1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 Placeholder 5"/>
          <p:cNvSpPr txBox="1">
            <a:spLocks noGrp="1"/>
          </p:cNvSpPr>
          <p:nvPr>
            <p:ph type="body" sz="half" idx="1"/>
          </p:nvPr>
        </p:nvSpPr>
        <p:spPr>
          <a:xfrm>
            <a:off x="431798" y="1538287"/>
            <a:ext cx="4905202" cy="5096713"/>
          </a:xfrm>
          <a:prstGeom prst="rect">
            <a:avLst/>
          </a:prstGeom>
        </p:spPr>
        <p:txBody>
          <a:bodyPr/>
          <a:lstStyle/>
          <a:p>
            <a:pPr marL="269875" indent="-269875">
              <a:lnSpc>
                <a:spcPct val="100000"/>
              </a:lnSpc>
              <a:spcBef>
                <a:spcPts val="600"/>
              </a:spcBef>
              <a:buClr>
                <a:srgbClr val="FDCC03"/>
              </a:buClr>
              <a:buSzPct val="100000"/>
              <a:buFont typeface="Arial"/>
              <a:buChar char="•"/>
              <a:defRPr sz="2400"/>
            </a:pPr>
            <a:r>
              <a:rPr dirty="0"/>
              <a:t>Religious belief means to believe in and worship some higher power or God/Gods. </a:t>
            </a:r>
          </a:p>
          <a:p>
            <a:pPr marL="269875" indent="-269875">
              <a:lnSpc>
                <a:spcPct val="100000"/>
              </a:lnSpc>
              <a:spcBef>
                <a:spcPts val="600"/>
              </a:spcBef>
              <a:buClr>
                <a:srgbClr val="FDCC03"/>
              </a:buClr>
              <a:buSzPct val="100000"/>
              <a:buFont typeface="Arial"/>
              <a:buChar char="•"/>
              <a:defRPr sz="2400"/>
            </a:pPr>
            <a:r>
              <a:rPr dirty="0"/>
              <a:t>There are many different religions found all over the world today. </a:t>
            </a:r>
          </a:p>
          <a:p>
            <a:pPr marL="269875" indent="-269875">
              <a:lnSpc>
                <a:spcPct val="100000"/>
              </a:lnSpc>
              <a:spcBef>
                <a:spcPts val="600"/>
              </a:spcBef>
              <a:buClr>
                <a:srgbClr val="FDCC03"/>
              </a:buClr>
              <a:buSzPct val="100000"/>
              <a:buFont typeface="Arial"/>
              <a:buChar char="•"/>
              <a:defRPr sz="2400"/>
            </a:pPr>
            <a:r>
              <a:rPr dirty="0"/>
              <a:t>In the past, Christianity was the main religion found in Ireland. </a:t>
            </a:r>
          </a:p>
          <a:p>
            <a:pPr marL="269875" indent="-269875">
              <a:lnSpc>
                <a:spcPct val="100000"/>
              </a:lnSpc>
              <a:spcBef>
                <a:spcPts val="600"/>
              </a:spcBef>
              <a:buClr>
                <a:srgbClr val="FDCC03"/>
              </a:buClr>
              <a:buSzPct val="100000"/>
              <a:buFont typeface="Arial"/>
              <a:buChar char="•"/>
              <a:defRPr sz="2400"/>
            </a:pPr>
            <a:r>
              <a:rPr dirty="0"/>
              <a:t>Modern Ireland is now home to people of many different religions and cultures, including Islam and Hinduism. </a:t>
            </a:r>
          </a:p>
        </p:txBody>
      </p:sp>
      <p:sp>
        <p:nvSpPr>
          <p:cNvPr id="59" name="Slide Number Placeholder 2"/>
          <p:cNvSpPr txBox="1">
            <a:spLocks noGrp="1"/>
          </p:cNvSpPr>
          <p:nvPr>
            <p:ph type="sldNum" sz="quarter" idx="4294967295"/>
          </p:nvPr>
        </p:nvSpPr>
        <p:spPr>
          <a:xfrm>
            <a:off x="255444" y="6276702"/>
            <a:ext cx="207128"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
        <p:nvSpPr>
          <p:cNvPr id="60" name="Title 3"/>
          <p:cNvSpPr txBox="1">
            <a:spLocks noGrp="1"/>
          </p:cNvSpPr>
          <p:nvPr>
            <p:ph type="title"/>
          </p:nvPr>
        </p:nvSpPr>
        <p:spPr>
          <a:xfrm>
            <a:off x="178649" y="909612"/>
            <a:ext cx="7886701" cy="657227"/>
          </a:xfrm>
          <a:prstGeom prst="rect">
            <a:avLst/>
          </a:prstGeom>
        </p:spPr>
        <p:txBody>
          <a:bodyPr/>
          <a:lstStyle>
            <a:lvl1pPr defTabSz="850391">
              <a:defRPr sz="3300" b="0">
                <a:solidFill>
                  <a:srgbClr val="00A4A6"/>
                </a:solidFill>
                <a:latin typeface="Avenir Black"/>
                <a:ea typeface="Avenir Black"/>
                <a:cs typeface="Avenir Black"/>
                <a:sym typeface="Avenir Black"/>
              </a:defRPr>
            </a:lvl1pPr>
          </a:lstStyle>
          <a:p>
            <a:r>
              <a:t>Religious belief</a:t>
            </a:r>
          </a:p>
        </p:txBody>
      </p:sp>
      <p:pic>
        <p:nvPicPr>
          <p:cNvPr id="61" name="Picture 2" descr="Picture 2"/>
          <p:cNvPicPr>
            <a:picLocks noChangeAspect="1"/>
          </p:cNvPicPr>
          <p:nvPr/>
        </p:nvPicPr>
        <p:blipFill>
          <a:blip r:embed="rId2"/>
          <a:srcRect l="1036" r="1036"/>
          <a:stretch>
            <a:fillRect/>
          </a:stretch>
        </p:blipFill>
        <p:spPr>
          <a:xfrm>
            <a:off x="5634284" y="1673998"/>
            <a:ext cx="3305068" cy="337500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p:tmAbs val="0"/>
                                  </p:iterate>
                                  <p:childTnLst>
                                    <p:set>
                                      <p:cBhvr>
                                        <p:cTn id="6" fill="hold"/>
                                        <p:tgtEl>
                                          <p:spTgt spid="58">
                                            <p:txEl>
                                              <p:pRg st="0" end="0"/>
                                            </p:txEl>
                                          </p:spTgt>
                                        </p:tgtEl>
                                        <p:attrNameLst>
                                          <p:attrName>style.visibility</p:attrName>
                                        </p:attrNameLst>
                                      </p:cBhvr>
                                      <p:to>
                                        <p:strVal val="visible"/>
                                      </p:to>
                                    </p:set>
                                    <p:animEffect transition="in" filter="fade">
                                      <p:cBhvr>
                                        <p:cTn id="7" dur="500"/>
                                        <p:tgtEl>
                                          <p:spTgt spid="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1" nodeType="clickEffect">
                                  <p:stCondLst>
                                    <p:cond delay="0"/>
                                  </p:stCondLst>
                                  <p:iterate>
                                    <p:tmAbs val="0"/>
                                  </p:iterate>
                                  <p:childTnLst>
                                    <p:set>
                                      <p:cBhvr>
                                        <p:cTn id="11" fill="hold"/>
                                        <p:tgtEl>
                                          <p:spTgt spid="58">
                                            <p:txEl>
                                              <p:pRg st="1" end="1"/>
                                            </p:txEl>
                                          </p:spTgt>
                                        </p:tgtEl>
                                        <p:attrNameLst>
                                          <p:attrName>style.visibility</p:attrName>
                                        </p:attrNameLst>
                                      </p:cBhvr>
                                      <p:to>
                                        <p:strVal val="visible"/>
                                      </p:to>
                                    </p:set>
                                    <p:animEffect transition="in" filter="fade">
                                      <p:cBhvr>
                                        <p:cTn id="12" dur="500"/>
                                        <p:tgtEl>
                                          <p:spTgt spid="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1" nodeType="clickEffect">
                                  <p:stCondLst>
                                    <p:cond delay="0"/>
                                  </p:stCondLst>
                                  <p:iterate>
                                    <p:tmAbs val="0"/>
                                  </p:iterate>
                                  <p:childTnLst>
                                    <p:set>
                                      <p:cBhvr>
                                        <p:cTn id="16" fill="hold"/>
                                        <p:tgtEl>
                                          <p:spTgt spid="58">
                                            <p:txEl>
                                              <p:pRg st="2" end="2"/>
                                            </p:txEl>
                                          </p:spTgt>
                                        </p:tgtEl>
                                        <p:attrNameLst>
                                          <p:attrName>style.visibility</p:attrName>
                                        </p:attrNameLst>
                                      </p:cBhvr>
                                      <p:to>
                                        <p:strVal val="visible"/>
                                      </p:to>
                                    </p:set>
                                    <p:animEffect transition="in" filter="fade">
                                      <p:cBhvr>
                                        <p:cTn id="17" dur="500"/>
                                        <p:tgtEl>
                                          <p:spTgt spid="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1" nodeType="clickEffect">
                                  <p:stCondLst>
                                    <p:cond delay="0"/>
                                  </p:stCondLst>
                                  <p:iterate>
                                    <p:tmAbs val="0"/>
                                  </p:iterate>
                                  <p:childTnLst>
                                    <p:set>
                                      <p:cBhvr>
                                        <p:cTn id="21" fill="hold"/>
                                        <p:tgtEl>
                                          <p:spTgt spid="58">
                                            <p:txEl>
                                              <p:pRg st="3" end="3"/>
                                            </p:txEl>
                                          </p:spTgt>
                                        </p:tgtEl>
                                        <p:attrNameLst>
                                          <p:attrName>style.visibility</p:attrName>
                                        </p:attrNameLst>
                                      </p:cBhvr>
                                      <p:to>
                                        <p:strVal val="visible"/>
                                      </p:to>
                                    </p:set>
                                    <p:animEffect transition="in" filter="fade">
                                      <p:cBhvr>
                                        <p:cTn id="22" dur="500"/>
                                        <p:tgtEl>
                                          <p:spTgt spid="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1" uiExpand="1" build="p" bldLvl="5"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ext Placeholder 5"/>
          <p:cNvSpPr txBox="1">
            <a:spLocks noGrp="1"/>
          </p:cNvSpPr>
          <p:nvPr>
            <p:ph type="body" sz="half" idx="1"/>
          </p:nvPr>
        </p:nvSpPr>
        <p:spPr>
          <a:xfrm>
            <a:off x="431799" y="1566838"/>
            <a:ext cx="3825203" cy="4365000"/>
          </a:xfrm>
          <a:prstGeom prst="rect">
            <a:avLst/>
          </a:prstGeom>
        </p:spPr>
        <p:txBody>
          <a:bodyPr/>
          <a:lstStyle>
            <a:lvl1pPr marL="269875" indent="-269875">
              <a:lnSpc>
                <a:spcPct val="100000"/>
              </a:lnSpc>
              <a:spcBef>
                <a:spcPts val="600"/>
              </a:spcBef>
              <a:buClr>
                <a:srgbClr val="FDCC03"/>
              </a:buClr>
              <a:buSzPct val="100000"/>
              <a:buFont typeface="Arial"/>
              <a:buChar char="•"/>
              <a:defRPr sz="2400"/>
            </a:lvl1pPr>
          </a:lstStyle>
          <a:p>
            <a:r>
              <a:t>Interfaith dialogue involves the communication and discussion between people from different world religions.</a:t>
            </a:r>
          </a:p>
        </p:txBody>
      </p:sp>
      <p:sp>
        <p:nvSpPr>
          <p:cNvPr id="202" name="Slide Number Placeholder 2"/>
          <p:cNvSpPr txBox="1">
            <a:spLocks noGrp="1"/>
          </p:cNvSpPr>
          <p:nvPr>
            <p:ph type="sldNum" sz="quarter" idx="4294967295"/>
          </p:nvPr>
        </p:nvSpPr>
        <p:spPr>
          <a:xfrm>
            <a:off x="203949" y="6276702"/>
            <a:ext cx="310117"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30</a:t>
            </a:fld>
            <a:endParaRPr/>
          </a:p>
        </p:txBody>
      </p:sp>
      <p:sp>
        <p:nvSpPr>
          <p:cNvPr id="203" name="Title 3"/>
          <p:cNvSpPr txBox="1">
            <a:spLocks noGrp="1"/>
          </p:cNvSpPr>
          <p:nvPr>
            <p:ph type="title"/>
          </p:nvPr>
        </p:nvSpPr>
        <p:spPr>
          <a:xfrm>
            <a:off x="178649" y="909612"/>
            <a:ext cx="7886701" cy="657227"/>
          </a:xfrm>
          <a:prstGeom prst="rect">
            <a:avLst/>
          </a:prstGeom>
        </p:spPr>
        <p:txBody>
          <a:bodyPr/>
          <a:lstStyle>
            <a:lvl1pPr defTabSz="850391">
              <a:defRPr sz="3300" b="0">
                <a:solidFill>
                  <a:srgbClr val="00A4A6"/>
                </a:solidFill>
                <a:latin typeface="Avenir Black"/>
                <a:ea typeface="Avenir Black"/>
                <a:cs typeface="Avenir Black"/>
                <a:sym typeface="Avenir Black"/>
              </a:defRPr>
            </a:lvl1pPr>
          </a:lstStyle>
          <a:p>
            <a:r>
              <a:t>Reminder: Interfaith dialogue</a:t>
            </a:r>
          </a:p>
        </p:txBody>
      </p:sp>
      <p:pic>
        <p:nvPicPr>
          <p:cNvPr id="204" name="Picture 2" descr="Picture 2"/>
          <p:cNvPicPr>
            <a:picLocks noChangeAspect="1"/>
          </p:cNvPicPr>
          <p:nvPr/>
        </p:nvPicPr>
        <p:blipFill>
          <a:blip r:embed="rId2"/>
          <a:srcRect r="262"/>
          <a:stretch>
            <a:fillRect/>
          </a:stretch>
        </p:blipFill>
        <p:spPr>
          <a:xfrm>
            <a:off x="4448933" y="1628999"/>
            <a:ext cx="4578068" cy="459000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201"/>
                                        </p:tgtEl>
                                        <p:attrNameLst>
                                          <p:attrName>style.visibility</p:attrName>
                                        </p:attrNameLst>
                                      </p:cBhvr>
                                      <p:to>
                                        <p:strVal val="visible"/>
                                      </p:to>
                                    </p:set>
                                    <p:animEffect transition="in" filter="fade">
                                      <p:cBhvr>
                                        <p:cTn id="7"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1"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 Placeholder 5"/>
          <p:cNvSpPr txBox="1">
            <a:spLocks noGrp="1"/>
          </p:cNvSpPr>
          <p:nvPr>
            <p:ph type="body" idx="1"/>
          </p:nvPr>
        </p:nvSpPr>
        <p:spPr>
          <a:xfrm>
            <a:off x="440324" y="1566838"/>
            <a:ext cx="8091676" cy="4365000"/>
          </a:xfrm>
          <a:prstGeom prst="rect">
            <a:avLst/>
          </a:prstGeom>
        </p:spPr>
        <p:txBody>
          <a:bodyPr/>
          <a:lstStyle/>
          <a:p>
            <a:pPr marL="269875" indent="-269875">
              <a:lnSpc>
                <a:spcPct val="100000"/>
              </a:lnSpc>
              <a:spcBef>
                <a:spcPts val="600"/>
              </a:spcBef>
              <a:buClr>
                <a:srgbClr val="FDCC03"/>
              </a:buClr>
              <a:buSzPct val="100000"/>
              <a:buFont typeface="Arial"/>
              <a:buChar char="•"/>
              <a:defRPr sz="2400"/>
            </a:pPr>
            <a:r>
              <a:t>Shutterstock</a:t>
            </a:r>
          </a:p>
          <a:p>
            <a:pPr marL="269875" indent="-269875">
              <a:lnSpc>
                <a:spcPct val="100000"/>
              </a:lnSpc>
              <a:spcBef>
                <a:spcPts val="600"/>
              </a:spcBef>
              <a:buClr>
                <a:srgbClr val="FDCC03"/>
              </a:buClr>
              <a:buSzPct val="100000"/>
              <a:buFont typeface="Arial"/>
              <a:buChar char="•"/>
              <a:defRPr sz="2400"/>
            </a:pPr>
            <a:r>
              <a:t>Alamy</a:t>
            </a:r>
          </a:p>
        </p:txBody>
      </p:sp>
      <p:sp>
        <p:nvSpPr>
          <p:cNvPr id="207" name="Slide Number Placeholder 2"/>
          <p:cNvSpPr txBox="1">
            <a:spLocks noGrp="1"/>
          </p:cNvSpPr>
          <p:nvPr>
            <p:ph type="sldNum" sz="quarter" idx="4294967295"/>
          </p:nvPr>
        </p:nvSpPr>
        <p:spPr>
          <a:xfrm>
            <a:off x="203949" y="6276702"/>
            <a:ext cx="310117"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31</a:t>
            </a:fld>
            <a:endParaRPr/>
          </a:p>
        </p:txBody>
      </p:sp>
      <p:sp>
        <p:nvSpPr>
          <p:cNvPr id="208" name="Title 3"/>
          <p:cNvSpPr txBox="1">
            <a:spLocks noGrp="1"/>
          </p:cNvSpPr>
          <p:nvPr>
            <p:ph type="title"/>
          </p:nvPr>
        </p:nvSpPr>
        <p:spPr>
          <a:xfrm>
            <a:off x="178649" y="909612"/>
            <a:ext cx="7886701" cy="657227"/>
          </a:xfrm>
          <a:prstGeom prst="rect">
            <a:avLst/>
          </a:prstGeom>
        </p:spPr>
        <p:txBody>
          <a:bodyPr/>
          <a:lstStyle>
            <a:lvl1pPr defTabSz="850391">
              <a:defRPr sz="3300" b="0">
                <a:solidFill>
                  <a:srgbClr val="00A4A6"/>
                </a:solidFill>
                <a:latin typeface="Avenir Black"/>
                <a:ea typeface="Avenir Black"/>
                <a:cs typeface="Avenir Black"/>
                <a:sym typeface="Avenir Black"/>
              </a:defRPr>
            </a:lvl1pPr>
          </a:lstStyle>
          <a:p>
            <a:r>
              <a:t>Image credits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206">
                                            <p:bg/>
                                          </p:spTgt>
                                        </p:tgtEl>
                                        <p:attrNameLst>
                                          <p:attrName>style.visibility</p:attrName>
                                        </p:attrNameLst>
                                      </p:cBhvr>
                                      <p:to>
                                        <p:strVal val="visible"/>
                                      </p:to>
                                    </p:set>
                                    <p:animEffect transition="in" filter="fade">
                                      <p:cBhvr>
                                        <p:cTn id="7" dur="500"/>
                                        <p:tgtEl>
                                          <p:spTgt spid="206">
                                            <p:bg/>
                                          </p:spTgt>
                                        </p:tgtEl>
                                      </p:cBhvr>
                                    </p:animEffect>
                                  </p:childTnLst>
                                </p:cTn>
                              </p:par>
                              <p:par>
                                <p:cTn id="8" presetID="10" presetClass="entr" presetSubtype="0" fill="hold" grpId="1" nodeType="withEffect">
                                  <p:stCondLst>
                                    <p:cond delay="0"/>
                                  </p:stCondLst>
                                  <p:iterate>
                                    <p:tmAbs val="0"/>
                                  </p:iterate>
                                  <p:childTnLst>
                                    <p:set>
                                      <p:cBhvr>
                                        <p:cTn id="9" fill="hold"/>
                                        <p:tgtEl>
                                          <p:spTgt spid="206">
                                            <p:txEl>
                                              <p:pRg st="0" end="0"/>
                                            </p:txEl>
                                          </p:spTgt>
                                        </p:tgtEl>
                                        <p:attrNameLst>
                                          <p:attrName>style.visibility</p:attrName>
                                        </p:attrNameLst>
                                      </p:cBhvr>
                                      <p:to>
                                        <p:strVal val="visible"/>
                                      </p:to>
                                    </p:set>
                                    <p:animEffect transition="in" filter="fade">
                                      <p:cBhvr>
                                        <p:cTn id="10" dur="500"/>
                                        <p:tgtEl>
                                          <p:spTgt spid="206">
                                            <p:txEl>
                                              <p:pRg st="0" end="0"/>
                                            </p:txEl>
                                          </p:spTgt>
                                        </p:tgtEl>
                                      </p:cBhvr>
                                    </p:animEffect>
                                  </p:childTnLst>
                                </p:cTn>
                              </p:par>
                            </p:childTnLst>
                          </p:cTn>
                        </p:par>
                        <p:par>
                          <p:cTn id="11" fill="hold">
                            <p:stCondLst>
                              <p:cond delay="500"/>
                            </p:stCondLst>
                            <p:childTnLst>
                              <p:par>
                                <p:cTn id="12" presetID="10" presetClass="entr" fill="hold" grpId="1" nodeType="afterEffect">
                                  <p:stCondLst>
                                    <p:cond delay="0"/>
                                  </p:stCondLst>
                                  <p:iterate>
                                    <p:tmAbs val="0"/>
                                  </p:iterate>
                                  <p:childTnLst>
                                    <p:set>
                                      <p:cBhvr>
                                        <p:cTn id="13" fill="hold"/>
                                        <p:tgtEl>
                                          <p:spTgt spid="206">
                                            <p:txEl>
                                              <p:pRg st="1" end="1"/>
                                            </p:txEl>
                                          </p:spTgt>
                                        </p:tgtEl>
                                        <p:attrNameLst>
                                          <p:attrName>style.visibility</p:attrName>
                                        </p:attrNameLst>
                                      </p:cBhvr>
                                      <p:to>
                                        <p:strVal val="visible"/>
                                      </p:to>
                                    </p:set>
                                    <p:animEffect transition="in" filter="fade">
                                      <p:cBhvr>
                                        <p:cTn id="14" dur="500"/>
                                        <p:tgtEl>
                                          <p:spTgt spid="2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 Placeholder 5"/>
          <p:cNvSpPr txBox="1">
            <a:spLocks noGrp="1"/>
          </p:cNvSpPr>
          <p:nvPr>
            <p:ph type="body" sz="half" idx="1"/>
          </p:nvPr>
        </p:nvSpPr>
        <p:spPr>
          <a:xfrm>
            <a:off x="431801" y="1538288"/>
            <a:ext cx="4230200" cy="4014988"/>
          </a:xfrm>
          <a:prstGeom prst="rect">
            <a:avLst/>
          </a:prstGeom>
        </p:spPr>
        <p:txBody>
          <a:bodyPr>
            <a:noAutofit/>
          </a:bodyPr>
          <a:lstStyle/>
          <a:p>
            <a:pPr marL="253681" indent="-253681" defTabSz="859536">
              <a:lnSpc>
                <a:spcPct val="100000"/>
              </a:lnSpc>
              <a:spcBef>
                <a:spcPts val="500"/>
              </a:spcBef>
              <a:buClr>
                <a:srgbClr val="FDCC03"/>
              </a:buClr>
              <a:buSzPct val="100000"/>
              <a:buFont typeface="Arial"/>
              <a:buChar char="•"/>
              <a:defRPr sz="2200"/>
            </a:pPr>
            <a:r>
              <a:rPr sz="2400" dirty="0"/>
              <a:t>As people of different beliefs live and work side by side, it is important that we all have some understanding of the main religious beliefs found in Ireland today. Understanding the beliefs of others helps us to respect the role religion plays in their lives. </a:t>
            </a:r>
          </a:p>
          <a:p>
            <a:pPr marL="253681" indent="-253681" defTabSz="859536">
              <a:lnSpc>
                <a:spcPct val="100000"/>
              </a:lnSpc>
              <a:spcBef>
                <a:spcPts val="500"/>
              </a:spcBef>
              <a:buClr>
                <a:srgbClr val="FDCC03"/>
              </a:buClr>
              <a:buSzPct val="100000"/>
              <a:buFont typeface="Arial"/>
              <a:buChar char="•"/>
              <a:defRPr sz="2200"/>
            </a:pPr>
            <a:r>
              <a:rPr sz="2400" dirty="0"/>
              <a:t>Even if we do not have a religious faith ourselves, we can still learn about what others believe in. </a:t>
            </a:r>
          </a:p>
        </p:txBody>
      </p:sp>
      <p:sp>
        <p:nvSpPr>
          <p:cNvPr id="64" name="Slide Number Placeholder 2"/>
          <p:cNvSpPr txBox="1">
            <a:spLocks noGrp="1"/>
          </p:cNvSpPr>
          <p:nvPr>
            <p:ph type="sldNum" sz="quarter" idx="4294967295"/>
          </p:nvPr>
        </p:nvSpPr>
        <p:spPr>
          <a:xfrm>
            <a:off x="255444" y="6276702"/>
            <a:ext cx="207128"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
        <p:nvSpPr>
          <p:cNvPr id="65" name="Title 3"/>
          <p:cNvSpPr txBox="1">
            <a:spLocks noGrp="1"/>
          </p:cNvSpPr>
          <p:nvPr>
            <p:ph type="title"/>
          </p:nvPr>
        </p:nvSpPr>
        <p:spPr>
          <a:xfrm>
            <a:off x="178649" y="909612"/>
            <a:ext cx="7886701" cy="657227"/>
          </a:xfrm>
          <a:prstGeom prst="rect">
            <a:avLst/>
          </a:prstGeom>
        </p:spPr>
        <p:txBody>
          <a:bodyPr/>
          <a:lstStyle>
            <a:lvl1pPr defTabSz="850391">
              <a:defRPr sz="3300" b="0">
                <a:solidFill>
                  <a:srgbClr val="00A4A6"/>
                </a:solidFill>
                <a:latin typeface="Avenir Black"/>
                <a:ea typeface="Avenir Black"/>
                <a:cs typeface="Avenir Black"/>
                <a:sym typeface="Avenir Black"/>
              </a:defRPr>
            </a:lvl1pPr>
          </a:lstStyle>
          <a:p>
            <a:r>
              <a:t>Religious belief</a:t>
            </a:r>
          </a:p>
        </p:txBody>
      </p:sp>
      <p:pic>
        <p:nvPicPr>
          <p:cNvPr id="66" name="Picture 2" descr="Picture 2"/>
          <p:cNvPicPr>
            <a:picLocks noChangeAspect="1"/>
          </p:cNvPicPr>
          <p:nvPr/>
        </p:nvPicPr>
        <p:blipFill>
          <a:blip r:embed="rId2"/>
          <a:srcRect l="16257" r="22897"/>
          <a:stretch>
            <a:fillRect/>
          </a:stretch>
        </p:blipFill>
        <p:spPr>
          <a:xfrm>
            <a:off x="4712191" y="1673998"/>
            <a:ext cx="4230203" cy="463500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63">
                                            <p:bg/>
                                          </p:spTgt>
                                        </p:tgtEl>
                                        <p:attrNameLst>
                                          <p:attrName>style.visibility</p:attrName>
                                        </p:attrNameLst>
                                      </p:cBhvr>
                                      <p:to>
                                        <p:strVal val="visible"/>
                                      </p:to>
                                    </p:set>
                                    <p:animEffect transition="in" filter="fade">
                                      <p:cBhvr>
                                        <p:cTn id="7" dur="500"/>
                                        <p:tgtEl>
                                          <p:spTgt spid="63">
                                            <p:bg/>
                                          </p:spTgt>
                                        </p:tgtEl>
                                      </p:cBhvr>
                                    </p:animEffect>
                                  </p:childTnLst>
                                </p:cTn>
                              </p:par>
                              <p:par>
                                <p:cTn id="8" presetID="10" presetClass="entr" presetSubtype="0" fill="hold" grpId="1" nodeType="withEffect">
                                  <p:stCondLst>
                                    <p:cond delay="0"/>
                                  </p:stCondLst>
                                  <p:iterate>
                                    <p:tmAbs val="0"/>
                                  </p:iterate>
                                  <p:childTnLst>
                                    <p:set>
                                      <p:cBhvr>
                                        <p:cTn id="9" fill="hold"/>
                                        <p:tgtEl>
                                          <p:spTgt spid="63">
                                            <p:txEl>
                                              <p:pRg st="0" end="0"/>
                                            </p:txEl>
                                          </p:spTgt>
                                        </p:tgtEl>
                                        <p:attrNameLst>
                                          <p:attrName>style.visibility</p:attrName>
                                        </p:attrNameLst>
                                      </p:cBhvr>
                                      <p:to>
                                        <p:strVal val="visible"/>
                                      </p:to>
                                    </p:set>
                                    <p:animEffect transition="in" filter="fade">
                                      <p:cBhvr>
                                        <p:cTn id="10" dur="500"/>
                                        <p:tgtEl>
                                          <p:spTgt spid="63">
                                            <p:txEl>
                                              <p:pRg st="0" end="0"/>
                                            </p:txEl>
                                          </p:spTgt>
                                        </p:tgtEl>
                                      </p:cBhvr>
                                    </p:animEffect>
                                  </p:childTnLst>
                                </p:cTn>
                              </p:par>
                            </p:childTnLst>
                          </p:cTn>
                        </p:par>
                        <p:par>
                          <p:cTn id="11" fill="hold">
                            <p:stCondLst>
                              <p:cond delay="500"/>
                            </p:stCondLst>
                            <p:childTnLst>
                              <p:par>
                                <p:cTn id="12" presetID="10" presetClass="entr" fill="hold" grpId="1" nodeType="afterEffect">
                                  <p:stCondLst>
                                    <p:cond delay="0"/>
                                  </p:stCondLst>
                                  <p:iterate>
                                    <p:tmAbs val="0"/>
                                  </p:iterate>
                                  <p:childTnLst>
                                    <p:set>
                                      <p:cBhvr>
                                        <p:cTn id="13" fill="hold"/>
                                        <p:tgtEl>
                                          <p:spTgt spid="63">
                                            <p:txEl>
                                              <p:pRg st="1" end="1"/>
                                            </p:txEl>
                                          </p:spTgt>
                                        </p:tgtEl>
                                        <p:attrNameLst>
                                          <p:attrName>style.visibility</p:attrName>
                                        </p:attrNameLst>
                                      </p:cBhvr>
                                      <p:to>
                                        <p:strVal val="visible"/>
                                      </p:to>
                                    </p:set>
                                    <p:animEffect transition="in" filter="fade">
                                      <p:cBhvr>
                                        <p:cTn id="14" dur="500"/>
                                        <p:tgtEl>
                                          <p:spTgt spid="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1" uiExpan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4" descr="Picture 4"/>
          <p:cNvPicPr>
            <a:picLocks noChangeAspect="1"/>
          </p:cNvPicPr>
          <p:nvPr/>
        </p:nvPicPr>
        <p:blipFill>
          <a:blip r:embed="rId2"/>
          <a:srcRect l="20015" r="24004"/>
          <a:stretch>
            <a:fillRect/>
          </a:stretch>
        </p:blipFill>
        <p:spPr>
          <a:xfrm>
            <a:off x="5246999" y="1673998"/>
            <a:ext cx="3701635" cy="4961004"/>
          </a:xfrm>
          <a:prstGeom prst="rect">
            <a:avLst/>
          </a:prstGeom>
          <a:ln w="12700">
            <a:miter lim="400000"/>
          </a:ln>
        </p:spPr>
      </p:pic>
      <p:sp>
        <p:nvSpPr>
          <p:cNvPr id="69" name="Text Placeholder 5"/>
          <p:cNvSpPr txBox="1">
            <a:spLocks noGrp="1"/>
          </p:cNvSpPr>
          <p:nvPr>
            <p:ph type="body" sz="half" idx="1"/>
          </p:nvPr>
        </p:nvSpPr>
        <p:spPr>
          <a:xfrm>
            <a:off x="431558" y="1538286"/>
            <a:ext cx="4725444" cy="4680715"/>
          </a:xfrm>
          <a:prstGeom prst="rect">
            <a:avLst/>
          </a:prstGeom>
        </p:spPr>
        <p:txBody>
          <a:bodyPr/>
          <a:lstStyle/>
          <a:p>
            <a:pPr>
              <a:lnSpc>
                <a:spcPct val="100000"/>
              </a:lnSpc>
              <a:spcBef>
                <a:spcPts val="600"/>
              </a:spcBef>
              <a:defRPr sz="2800" b="1">
                <a:solidFill>
                  <a:srgbClr val="003E4C"/>
                </a:solidFill>
              </a:defRPr>
            </a:pPr>
            <a:r>
              <a:rPr dirty="0"/>
              <a:t>Key Beliefs</a:t>
            </a:r>
          </a:p>
          <a:p>
            <a:pPr marL="269875" indent="-269875">
              <a:lnSpc>
                <a:spcPct val="100000"/>
              </a:lnSpc>
              <a:spcBef>
                <a:spcPts val="600"/>
              </a:spcBef>
              <a:buClr>
                <a:srgbClr val="FDCC03"/>
              </a:buClr>
              <a:buSzPct val="100000"/>
              <a:buFont typeface="Arial"/>
              <a:buChar char="•"/>
              <a:defRPr sz="2400"/>
            </a:pPr>
            <a:r>
              <a:rPr dirty="0"/>
              <a:t>Judaism was founded around 1800 BCE in Israel by </a:t>
            </a:r>
            <a:r>
              <a:rPr b="1" dirty="0">
                <a:solidFill>
                  <a:srgbClr val="00A4A6"/>
                </a:solidFill>
              </a:rPr>
              <a:t>Abraham</a:t>
            </a:r>
            <a:r>
              <a:rPr dirty="0"/>
              <a:t>.</a:t>
            </a:r>
          </a:p>
          <a:p>
            <a:pPr marL="269875" indent="-269875">
              <a:lnSpc>
                <a:spcPct val="100000"/>
              </a:lnSpc>
              <a:spcBef>
                <a:spcPts val="600"/>
              </a:spcBef>
              <a:buClr>
                <a:srgbClr val="FDCC03"/>
              </a:buClr>
              <a:buSzPct val="100000"/>
              <a:buFont typeface="Arial"/>
              <a:buChar char="•"/>
              <a:defRPr sz="2400"/>
            </a:pPr>
            <a:r>
              <a:rPr dirty="0"/>
              <a:t>God made a covenant, or promise, with Abraham. If he was faithful to God, Abraham would become the father of many. </a:t>
            </a:r>
          </a:p>
          <a:p>
            <a:pPr marL="269875" indent="-269875">
              <a:lnSpc>
                <a:spcPct val="100000"/>
              </a:lnSpc>
              <a:spcBef>
                <a:spcPts val="600"/>
              </a:spcBef>
              <a:buClr>
                <a:srgbClr val="FDCC03"/>
              </a:buClr>
              <a:buSzPct val="100000"/>
              <a:buFont typeface="Arial"/>
              <a:buChar char="•"/>
              <a:defRPr sz="2400"/>
            </a:pPr>
            <a:r>
              <a:rPr dirty="0"/>
              <a:t>He was to travel to a land called Canaan. This became known as the </a:t>
            </a:r>
            <a:r>
              <a:rPr b="1" dirty="0">
                <a:solidFill>
                  <a:srgbClr val="00A4A6"/>
                </a:solidFill>
              </a:rPr>
              <a:t>Promised Land</a:t>
            </a:r>
            <a:r>
              <a:rPr dirty="0"/>
              <a:t>. </a:t>
            </a:r>
          </a:p>
        </p:txBody>
      </p:sp>
      <p:sp>
        <p:nvSpPr>
          <p:cNvPr id="70" name="Slide Number Placeholder 2"/>
          <p:cNvSpPr txBox="1">
            <a:spLocks noGrp="1"/>
          </p:cNvSpPr>
          <p:nvPr>
            <p:ph type="sldNum" sz="quarter" idx="4294967295"/>
          </p:nvPr>
        </p:nvSpPr>
        <p:spPr>
          <a:xfrm>
            <a:off x="255444" y="6276702"/>
            <a:ext cx="207128"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sp>
        <p:nvSpPr>
          <p:cNvPr id="71" name="Title 3"/>
          <p:cNvSpPr txBox="1">
            <a:spLocks noGrp="1"/>
          </p:cNvSpPr>
          <p:nvPr>
            <p:ph type="title"/>
          </p:nvPr>
        </p:nvSpPr>
        <p:spPr>
          <a:xfrm>
            <a:off x="178649" y="909612"/>
            <a:ext cx="7886701" cy="657227"/>
          </a:xfrm>
          <a:prstGeom prst="rect">
            <a:avLst/>
          </a:prstGeom>
        </p:spPr>
        <p:txBody>
          <a:bodyPr/>
          <a:lstStyle>
            <a:lvl1pPr defTabSz="850391">
              <a:defRPr sz="3300" b="0">
                <a:solidFill>
                  <a:srgbClr val="00A4A6"/>
                </a:solidFill>
                <a:latin typeface="Avenir Black"/>
                <a:ea typeface="Avenir Black"/>
                <a:cs typeface="Avenir Black"/>
                <a:sym typeface="Avenir Black"/>
              </a:defRPr>
            </a:lvl1pPr>
          </a:lstStyle>
          <a:p>
            <a:r>
              <a:t>Judaism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69">
                                            <p:bg/>
                                          </p:spTgt>
                                        </p:tgtEl>
                                        <p:attrNameLst>
                                          <p:attrName>style.visibility</p:attrName>
                                        </p:attrNameLst>
                                      </p:cBhvr>
                                      <p:to>
                                        <p:strVal val="visible"/>
                                      </p:to>
                                    </p:set>
                                    <p:animEffect transition="in" filter="fade">
                                      <p:cBhvr>
                                        <p:cTn id="7" dur="500"/>
                                        <p:tgtEl>
                                          <p:spTgt spid="69">
                                            <p:bg/>
                                          </p:spTgt>
                                        </p:tgtEl>
                                      </p:cBhvr>
                                    </p:animEffect>
                                  </p:childTnLst>
                                </p:cTn>
                              </p:par>
                              <p:par>
                                <p:cTn id="8" presetID="10" presetClass="entr" presetSubtype="0" fill="hold" grpId="1" nodeType="withEffect">
                                  <p:stCondLst>
                                    <p:cond delay="0"/>
                                  </p:stCondLst>
                                  <p:iterate>
                                    <p:tmAbs val="0"/>
                                  </p:iterate>
                                  <p:childTnLst>
                                    <p:set>
                                      <p:cBhvr>
                                        <p:cTn id="9" fill="hold"/>
                                        <p:tgtEl>
                                          <p:spTgt spid="69">
                                            <p:txEl>
                                              <p:pRg st="0" end="0"/>
                                            </p:txEl>
                                          </p:spTgt>
                                        </p:tgtEl>
                                        <p:attrNameLst>
                                          <p:attrName>style.visibility</p:attrName>
                                        </p:attrNameLst>
                                      </p:cBhvr>
                                      <p:to>
                                        <p:strVal val="visible"/>
                                      </p:to>
                                    </p:set>
                                    <p:animEffect transition="in" filter="fade">
                                      <p:cBhvr>
                                        <p:cTn id="10" dur="500"/>
                                        <p:tgtEl>
                                          <p:spTgt spid="69">
                                            <p:txEl>
                                              <p:pRg st="0" end="0"/>
                                            </p:txEl>
                                          </p:spTgt>
                                        </p:tgtEl>
                                      </p:cBhvr>
                                    </p:animEffect>
                                  </p:childTnLst>
                                </p:cTn>
                              </p:par>
                            </p:childTnLst>
                          </p:cTn>
                        </p:par>
                        <p:par>
                          <p:cTn id="11" fill="hold">
                            <p:stCondLst>
                              <p:cond delay="500"/>
                            </p:stCondLst>
                            <p:childTnLst>
                              <p:par>
                                <p:cTn id="12" presetID="10" presetClass="entr" fill="hold" grpId="1" nodeType="afterEffect">
                                  <p:stCondLst>
                                    <p:cond delay="0"/>
                                  </p:stCondLst>
                                  <p:iterate>
                                    <p:tmAbs val="0"/>
                                  </p:iterate>
                                  <p:childTnLst>
                                    <p:set>
                                      <p:cBhvr>
                                        <p:cTn id="13" fill="hold"/>
                                        <p:tgtEl>
                                          <p:spTgt spid="69">
                                            <p:txEl>
                                              <p:pRg st="1" end="1"/>
                                            </p:txEl>
                                          </p:spTgt>
                                        </p:tgtEl>
                                        <p:attrNameLst>
                                          <p:attrName>style.visibility</p:attrName>
                                        </p:attrNameLst>
                                      </p:cBhvr>
                                      <p:to>
                                        <p:strVal val="visible"/>
                                      </p:to>
                                    </p:set>
                                    <p:animEffect transition="in" filter="fade">
                                      <p:cBhvr>
                                        <p:cTn id="14" dur="500"/>
                                        <p:tgtEl>
                                          <p:spTgt spid="6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fill="hold" grpId="1" nodeType="clickEffect">
                                  <p:stCondLst>
                                    <p:cond delay="0"/>
                                  </p:stCondLst>
                                  <p:iterate>
                                    <p:tmAbs val="0"/>
                                  </p:iterate>
                                  <p:childTnLst>
                                    <p:set>
                                      <p:cBhvr>
                                        <p:cTn id="18" fill="hold"/>
                                        <p:tgtEl>
                                          <p:spTgt spid="69">
                                            <p:txEl>
                                              <p:pRg st="2" end="2"/>
                                            </p:txEl>
                                          </p:spTgt>
                                        </p:tgtEl>
                                        <p:attrNameLst>
                                          <p:attrName>style.visibility</p:attrName>
                                        </p:attrNameLst>
                                      </p:cBhvr>
                                      <p:to>
                                        <p:strVal val="visible"/>
                                      </p:to>
                                    </p:set>
                                    <p:animEffect transition="in" filter="fade">
                                      <p:cBhvr>
                                        <p:cTn id="19" dur="500"/>
                                        <p:tgtEl>
                                          <p:spTgt spid="6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fill="hold" grpId="1" nodeType="clickEffect">
                                  <p:stCondLst>
                                    <p:cond delay="0"/>
                                  </p:stCondLst>
                                  <p:iterate>
                                    <p:tmAbs val="0"/>
                                  </p:iterate>
                                  <p:childTnLst>
                                    <p:set>
                                      <p:cBhvr>
                                        <p:cTn id="23" fill="hold"/>
                                        <p:tgtEl>
                                          <p:spTgt spid="69">
                                            <p:txEl>
                                              <p:pRg st="3" end="3"/>
                                            </p:txEl>
                                          </p:spTgt>
                                        </p:tgtEl>
                                        <p:attrNameLst>
                                          <p:attrName>style.visibility</p:attrName>
                                        </p:attrNameLst>
                                      </p:cBhvr>
                                      <p:to>
                                        <p:strVal val="visible"/>
                                      </p:to>
                                    </p:set>
                                    <p:animEffect transition="in" filter="fade">
                                      <p:cBhvr>
                                        <p:cTn id="24" dur="500"/>
                                        <p:tgtEl>
                                          <p:spTgt spid="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1" uiExpan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Placeholder 5"/>
          <p:cNvSpPr txBox="1">
            <a:spLocks noGrp="1"/>
          </p:cNvSpPr>
          <p:nvPr>
            <p:ph type="body" idx="1"/>
          </p:nvPr>
        </p:nvSpPr>
        <p:spPr>
          <a:xfrm>
            <a:off x="431560" y="1538286"/>
            <a:ext cx="5715440" cy="4680715"/>
          </a:xfrm>
          <a:prstGeom prst="rect">
            <a:avLst/>
          </a:prstGeom>
        </p:spPr>
        <p:txBody>
          <a:bodyPr/>
          <a:lstStyle/>
          <a:p>
            <a:pPr>
              <a:lnSpc>
                <a:spcPct val="100000"/>
              </a:lnSpc>
              <a:spcBef>
                <a:spcPts val="600"/>
              </a:spcBef>
              <a:defRPr sz="2800" b="1">
                <a:solidFill>
                  <a:srgbClr val="003E4C"/>
                </a:solidFill>
              </a:defRPr>
            </a:pPr>
            <a:r>
              <a:rPr dirty="0"/>
              <a:t>Key Beliefs</a:t>
            </a:r>
          </a:p>
          <a:p>
            <a:pPr marL="269875" indent="-269875">
              <a:lnSpc>
                <a:spcPct val="100000"/>
              </a:lnSpc>
              <a:spcBef>
                <a:spcPts val="600"/>
              </a:spcBef>
              <a:buClr>
                <a:srgbClr val="FDCC03"/>
              </a:buClr>
              <a:buSzPct val="100000"/>
              <a:buFont typeface="Arial"/>
              <a:buChar char="•"/>
              <a:defRPr sz="2400"/>
            </a:pPr>
            <a:r>
              <a:rPr dirty="0"/>
              <a:t>Abraham’s people were known as the Israelites. They suffered greatly over the years and were made slaves by the Egyptians.</a:t>
            </a:r>
          </a:p>
          <a:p>
            <a:pPr marL="269875" indent="-269875">
              <a:lnSpc>
                <a:spcPct val="100000"/>
              </a:lnSpc>
              <a:spcBef>
                <a:spcPts val="600"/>
              </a:spcBef>
              <a:buClr>
                <a:srgbClr val="FDCC03"/>
              </a:buClr>
              <a:buSzPct val="100000"/>
              <a:buFont typeface="Arial"/>
              <a:buChar char="•"/>
              <a:defRPr sz="2400"/>
            </a:pPr>
            <a:r>
              <a:rPr dirty="0"/>
              <a:t>A shepherd called Moses saw a burning bush one day that was not getting burnt by the fire. God’s voice then told Moses to help the Jewish people to escape slavery in Egypt. The escape is called the Exodus.</a:t>
            </a:r>
          </a:p>
          <a:p>
            <a:pPr marL="269875" indent="-269875">
              <a:lnSpc>
                <a:spcPct val="100000"/>
              </a:lnSpc>
              <a:spcBef>
                <a:spcPts val="600"/>
              </a:spcBef>
              <a:buClr>
                <a:srgbClr val="FDCC03"/>
              </a:buClr>
              <a:buSzPct val="100000"/>
              <a:buFont typeface="Arial"/>
              <a:buChar char="•"/>
              <a:defRPr sz="2400"/>
            </a:pPr>
            <a:r>
              <a:rPr dirty="0"/>
              <a:t>God gave Moses the </a:t>
            </a:r>
            <a:r>
              <a:rPr b="1" dirty="0">
                <a:solidFill>
                  <a:srgbClr val="00A4A6"/>
                </a:solidFill>
              </a:rPr>
              <a:t>Ten Commandments</a:t>
            </a:r>
            <a:r>
              <a:rPr dirty="0"/>
              <a:t>. </a:t>
            </a:r>
          </a:p>
        </p:txBody>
      </p:sp>
      <p:sp>
        <p:nvSpPr>
          <p:cNvPr id="74" name="Slide Number Placeholder 2"/>
          <p:cNvSpPr txBox="1">
            <a:spLocks noGrp="1"/>
          </p:cNvSpPr>
          <p:nvPr>
            <p:ph type="sldNum" sz="quarter" idx="4294967295"/>
          </p:nvPr>
        </p:nvSpPr>
        <p:spPr>
          <a:xfrm>
            <a:off x="255444" y="6276702"/>
            <a:ext cx="207128"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
        <p:nvSpPr>
          <p:cNvPr id="75" name="Title 3"/>
          <p:cNvSpPr txBox="1">
            <a:spLocks noGrp="1"/>
          </p:cNvSpPr>
          <p:nvPr>
            <p:ph type="title"/>
          </p:nvPr>
        </p:nvSpPr>
        <p:spPr>
          <a:xfrm>
            <a:off x="178649" y="909612"/>
            <a:ext cx="7886701" cy="657227"/>
          </a:xfrm>
          <a:prstGeom prst="rect">
            <a:avLst/>
          </a:prstGeom>
        </p:spPr>
        <p:txBody>
          <a:bodyPr/>
          <a:lstStyle>
            <a:lvl1pPr defTabSz="850391">
              <a:defRPr sz="3300" b="0">
                <a:solidFill>
                  <a:srgbClr val="00A4A6"/>
                </a:solidFill>
                <a:latin typeface="Avenir Black"/>
                <a:ea typeface="Avenir Black"/>
                <a:cs typeface="Avenir Black"/>
                <a:sym typeface="Avenir Black"/>
              </a:defRPr>
            </a:lvl1pPr>
          </a:lstStyle>
          <a:p>
            <a:r>
              <a:t>Judaism </a:t>
            </a:r>
          </a:p>
        </p:txBody>
      </p:sp>
      <p:pic>
        <p:nvPicPr>
          <p:cNvPr id="76" name="Picture 3" descr="Picture 3"/>
          <p:cNvPicPr>
            <a:picLocks noChangeAspect="1"/>
          </p:cNvPicPr>
          <p:nvPr/>
        </p:nvPicPr>
        <p:blipFill>
          <a:blip r:embed="rId2"/>
          <a:stretch>
            <a:fillRect/>
          </a:stretch>
        </p:blipFill>
        <p:spPr>
          <a:xfrm>
            <a:off x="6269294" y="1589293"/>
            <a:ext cx="2874706" cy="287470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73">
                                            <p:txEl>
                                              <p:pRg st="1" end="1"/>
                                            </p:txEl>
                                          </p:spTgt>
                                        </p:tgtEl>
                                        <p:attrNameLst>
                                          <p:attrName>style.visibility</p:attrName>
                                        </p:attrNameLst>
                                      </p:cBhvr>
                                      <p:to>
                                        <p:strVal val="visible"/>
                                      </p:to>
                                    </p:set>
                                    <p:animEffect transition="in" filter="fade">
                                      <p:cBhvr>
                                        <p:cTn id="7" dur="500"/>
                                        <p:tgtEl>
                                          <p:spTgt spid="7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1" nodeType="clickEffect">
                                  <p:stCondLst>
                                    <p:cond delay="0"/>
                                  </p:stCondLst>
                                  <p:iterate>
                                    <p:tmAbs val="0"/>
                                  </p:iterate>
                                  <p:childTnLst>
                                    <p:set>
                                      <p:cBhvr>
                                        <p:cTn id="11" fill="hold"/>
                                        <p:tgtEl>
                                          <p:spTgt spid="73">
                                            <p:txEl>
                                              <p:pRg st="2" end="2"/>
                                            </p:txEl>
                                          </p:spTgt>
                                        </p:tgtEl>
                                        <p:attrNameLst>
                                          <p:attrName>style.visibility</p:attrName>
                                        </p:attrNameLst>
                                      </p:cBhvr>
                                      <p:to>
                                        <p:strVal val="visible"/>
                                      </p:to>
                                    </p:set>
                                    <p:animEffect transition="in" filter="fade">
                                      <p:cBhvr>
                                        <p:cTn id="12" dur="500"/>
                                        <p:tgtEl>
                                          <p:spTgt spid="7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1" nodeType="clickEffect">
                                  <p:stCondLst>
                                    <p:cond delay="0"/>
                                  </p:stCondLst>
                                  <p:iterate>
                                    <p:tmAbs val="0"/>
                                  </p:iterate>
                                  <p:childTnLst>
                                    <p:set>
                                      <p:cBhvr>
                                        <p:cTn id="16" fill="hold"/>
                                        <p:tgtEl>
                                          <p:spTgt spid="73">
                                            <p:txEl>
                                              <p:pRg st="3" end="3"/>
                                            </p:txEl>
                                          </p:spTgt>
                                        </p:tgtEl>
                                        <p:attrNameLst>
                                          <p:attrName>style.visibility</p:attrName>
                                        </p:attrNameLst>
                                      </p:cBhvr>
                                      <p:to>
                                        <p:strVal val="visible"/>
                                      </p:to>
                                    </p:set>
                                    <p:animEffect transition="in" filter="fade">
                                      <p:cBhvr>
                                        <p:cTn id="17" dur="500"/>
                                        <p:tgtEl>
                                          <p:spTgt spid="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3" descr="Picture 3"/>
          <p:cNvPicPr>
            <a:picLocks noChangeAspect="1"/>
          </p:cNvPicPr>
          <p:nvPr/>
        </p:nvPicPr>
        <p:blipFill>
          <a:blip r:embed="rId2"/>
          <a:stretch>
            <a:fillRect/>
          </a:stretch>
        </p:blipFill>
        <p:spPr>
          <a:xfrm>
            <a:off x="4888800" y="4263018"/>
            <a:ext cx="4257000" cy="2477060"/>
          </a:xfrm>
          <a:prstGeom prst="rect">
            <a:avLst/>
          </a:prstGeom>
          <a:ln w="12700">
            <a:miter lim="400000"/>
          </a:ln>
        </p:spPr>
      </p:pic>
      <p:sp>
        <p:nvSpPr>
          <p:cNvPr id="79" name="Text Placeholder 5"/>
          <p:cNvSpPr txBox="1">
            <a:spLocks noGrp="1"/>
          </p:cNvSpPr>
          <p:nvPr>
            <p:ph type="body" sz="half" idx="1"/>
          </p:nvPr>
        </p:nvSpPr>
        <p:spPr>
          <a:xfrm>
            <a:off x="431559" y="1538288"/>
            <a:ext cx="8712442" cy="1890711"/>
          </a:xfrm>
          <a:prstGeom prst="rect">
            <a:avLst/>
          </a:prstGeom>
        </p:spPr>
        <p:txBody>
          <a:bodyPr/>
          <a:lstStyle/>
          <a:p>
            <a:pPr>
              <a:lnSpc>
                <a:spcPct val="100000"/>
              </a:lnSpc>
              <a:spcBef>
                <a:spcPts val="600"/>
              </a:spcBef>
              <a:defRPr sz="2800" b="1">
                <a:solidFill>
                  <a:srgbClr val="003E4C"/>
                </a:solidFill>
              </a:defRPr>
            </a:pPr>
            <a:r>
              <a:rPr dirty="0"/>
              <a:t>Key Beliefs</a:t>
            </a:r>
          </a:p>
          <a:p>
            <a:pPr marL="269875" indent="-269875">
              <a:lnSpc>
                <a:spcPct val="100000"/>
              </a:lnSpc>
              <a:spcBef>
                <a:spcPts val="600"/>
              </a:spcBef>
              <a:buClr>
                <a:srgbClr val="FDCC03"/>
              </a:buClr>
              <a:buSzPct val="100000"/>
              <a:buFont typeface="Arial"/>
              <a:buChar char="•"/>
              <a:defRPr sz="2400"/>
            </a:pPr>
            <a:r>
              <a:rPr dirty="0"/>
              <a:t>The Ten Commandments were the second covenant God made with the Jewish people. They were to follow these rules and remain faithful to him. They are the Jewish moral code.</a:t>
            </a:r>
          </a:p>
        </p:txBody>
      </p:sp>
      <p:sp>
        <p:nvSpPr>
          <p:cNvPr id="80" name="Slide Number Placeholder 2"/>
          <p:cNvSpPr txBox="1">
            <a:spLocks noGrp="1"/>
          </p:cNvSpPr>
          <p:nvPr>
            <p:ph type="sldNum" sz="quarter" idx="4294967295"/>
          </p:nvPr>
        </p:nvSpPr>
        <p:spPr>
          <a:xfrm>
            <a:off x="255444" y="6276702"/>
            <a:ext cx="207128"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
        <p:nvSpPr>
          <p:cNvPr id="81" name="Title 3"/>
          <p:cNvSpPr txBox="1">
            <a:spLocks noGrp="1"/>
          </p:cNvSpPr>
          <p:nvPr>
            <p:ph type="title"/>
          </p:nvPr>
        </p:nvSpPr>
        <p:spPr>
          <a:xfrm>
            <a:off x="178649" y="909612"/>
            <a:ext cx="7886701" cy="657227"/>
          </a:xfrm>
          <a:prstGeom prst="rect">
            <a:avLst/>
          </a:prstGeom>
        </p:spPr>
        <p:txBody>
          <a:bodyPr/>
          <a:lstStyle>
            <a:lvl1pPr defTabSz="850391">
              <a:defRPr sz="3300" b="0">
                <a:solidFill>
                  <a:srgbClr val="00A4A6"/>
                </a:solidFill>
                <a:latin typeface="Avenir Black"/>
                <a:ea typeface="Avenir Black"/>
                <a:cs typeface="Avenir Black"/>
                <a:sym typeface="Avenir Black"/>
              </a:defRPr>
            </a:lvl1pPr>
          </a:lstStyle>
          <a:p>
            <a:r>
              <a:t>Judaism </a:t>
            </a:r>
          </a:p>
        </p:txBody>
      </p:sp>
      <p:sp>
        <p:nvSpPr>
          <p:cNvPr id="82" name="Text Placeholder 5"/>
          <p:cNvSpPr txBox="1"/>
          <p:nvPr/>
        </p:nvSpPr>
        <p:spPr>
          <a:xfrm>
            <a:off x="419506" y="3428999"/>
            <a:ext cx="4877030" cy="29705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269875" indent="-269875" defTabSz="914400">
              <a:spcBef>
                <a:spcPts val="600"/>
              </a:spcBef>
              <a:buClr>
                <a:srgbClr val="FDCC03"/>
              </a:buClr>
              <a:buSzPct val="100000"/>
              <a:buFont typeface="Arial"/>
              <a:buChar char="•"/>
              <a:defRPr sz="2400"/>
            </a:pPr>
            <a:r>
              <a:t>As time went on, the people began to forget their covenant with God. So, God sent prophets to help them. A prophet is a person called by God to receive an important message and preach it to the people. Jeremiah and Isaiah are two examples of </a:t>
            </a:r>
            <a:r>
              <a:rPr b="1">
                <a:solidFill>
                  <a:srgbClr val="00A4A6"/>
                </a:solidFill>
              </a:rPr>
              <a:t>prophets</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9">
                                            <p:txEl>
                                              <p:pRg st="1" end="1"/>
                                            </p:txEl>
                                          </p:spTgt>
                                        </p:tgtEl>
                                        <p:attrNameLst>
                                          <p:attrName>style.visibility</p:attrName>
                                        </p:attrNameLst>
                                      </p:cBhvr>
                                      <p:to>
                                        <p:strVal val="visible"/>
                                      </p:to>
                                    </p:set>
                                    <p:animEffect transition="in" filter="fade">
                                      <p:cBhvr>
                                        <p:cTn id="7" dur="500"/>
                                        <p:tgtEl>
                                          <p:spTgt spid="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82"/>
                                        </p:tgtEl>
                                        <p:attrNameLst>
                                          <p:attrName>style.visibility</p:attrName>
                                        </p:attrNameLst>
                                      </p:cBhvr>
                                      <p:to>
                                        <p:strVal val="visible"/>
                                      </p:to>
                                    </p:set>
                                    <p:animEffect transition="in" filter="fade">
                                      <p:cBhvr>
                                        <p:cTn id="1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 descr="Picture 8"/>
          <p:cNvPicPr>
            <a:picLocks noChangeAspect="1"/>
          </p:cNvPicPr>
          <p:nvPr/>
        </p:nvPicPr>
        <p:blipFill>
          <a:blip r:embed="rId2"/>
          <a:stretch>
            <a:fillRect/>
          </a:stretch>
        </p:blipFill>
        <p:spPr>
          <a:xfrm>
            <a:off x="4857427" y="4013999"/>
            <a:ext cx="4286573" cy="2857716"/>
          </a:xfrm>
          <a:prstGeom prst="rect">
            <a:avLst/>
          </a:prstGeom>
          <a:ln w="12700">
            <a:miter lim="400000"/>
          </a:ln>
        </p:spPr>
      </p:pic>
      <p:sp>
        <p:nvSpPr>
          <p:cNvPr id="85" name="Text Placeholder 5"/>
          <p:cNvSpPr txBox="1">
            <a:spLocks noGrp="1"/>
          </p:cNvSpPr>
          <p:nvPr>
            <p:ph type="body" idx="1"/>
          </p:nvPr>
        </p:nvSpPr>
        <p:spPr>
          <a:xfrm>
            <a:off x="431559" y="1538286"/>
            <a:ext cx="7886701" cy="4680715"/>
          </a:xfrm>
          <a:prstGeom prst="rect">
            <a:avLst/>
          </a:prstGeom>
        </p:spPr>
        <p:txBody>
          <a:bodyPr/>
          <a:lstStyle/>
          <a:p>
            <a:pPr>
              <a:lnSpc>
                <a:spcPct val="100000"/>
              </a:lnSpc>
              <a:spcBef>
                <a:spcPts val="600"/>
              </a:spcBef>
              <a:defRPr sz="2800" b="1">
                <a:solidFill>
                  <a:srgbClr val="003E4C"/>
                </a:solidFill>
              </a:defRPr>
            </a:pPr>
            <a:r>
              <a:rPr dirty="0"/>
              <a:t>Key Beliefs</a:t>
            </a:r>
          </a:p>
          <a:p>
            <a:pPr marL="269875" indent="-269875">
              <a:lnSpc>
                <a:spcPct val="100000"/>
              </a:lnSpc>
              <a:spcBef>
                <a:spcPts val="600"/>
              </a:spcBef>
              <a:buClr>
                <a:srgbClr val="FDCC03"/>
              </a:buClr>
              <a:buSzPct val="100000"/>
              <a:buFont typeface="Arial"/>
              <a:buChar char="•"/>
              <a:defRPr sz="2400"/>
            </a:pPr>
            <a:r>
              <a:rPr dirty="0"/>
              <a:t>There are certain rules about what foods can be eaten and how they should be prepared. Jewish people eat food that is kosher, which means ‘clean and pure’. According to Jewish law, an animal must be killed in a certain way for it to be kosher. Pork and shellfish are not kosher. </a:t>
            </a:r>
          </a:p>
          <a:p>
            <a:pPr marL="269875" indent="-269875">
              <a:lnSpc>
                <a:spcPct val="100000"/>
              </a:lnSpc>
              <a:spcBef>
                <a:spcPts val="600"/>
              </a:spcBef>
              <a:buClr>
                <a:srgbClr val="FDCC03"/>
              </a:buClr>
              <a:buSzPct val="100000"/>
              <a:buFont typeface="Arial"/>
              <a:buChar char="•"/>
              <a:defRPr sz="2400" b="1">
                <a:solidFill>
                  <a:srgbClr val="00A4A6"/>
                </a:solidFill>
              </a:defRPr>
            </a:pPr>
            <a:r>
              <a:rPr dirty="0"/>
              <a:t>The Sabbath </a:t>
            </a:r>
            <a:r>
              <a:rPr b="0" dirty="0">
                <a:solidFill>
                  <a:srgbClr val="000000"/>
                </a:solidFill>
              </a:rPr>
              <a:t>begins on a Friday evening at sunset and ends at the same time the following day. It is a family event.</a:t>
            </a:r>
          </a:p>
        </p:txBody>
      </p:sp>
      <p:sp>
        <p:nvSpPr>
          <p:cNvPr id="86" name="Slide Number Placeholder 2"/>
          <p:cNvSpPr txBox="1">
            <a:spLocks noGrp="1"/>
          </p:cNvSpPr>
          <p:nvPr>
            <p:ph type="sldNum" sz="quarter" idx="4294967295"/>
          </p:nvPr>
        </p:nvSpPr>
        <p:spPr>
          <a:xfrm>
            <a:off x="255444" y="6276702"/>
            <a:ext cx="207128"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
        <p:nvSpPr>
          <p:cNvPr id="87" name="Title 3"/>
          <p:cNvSpPr txBox="1">
            <a:spLocks noGrp="1"/>
          </p:cNvSpPr>
          <p:nvPr>
            <p:ph type="title"/>
          </p:nvPr>
        </p:nvSpPr>
        <p:spPr>
          <a:xfrm>
            <a:off x="178649" y="909612"/>
            <a:ext cx="7886701" cy="657227"/>
          </a:xfrm>
          <a:prstGeom prst="rect">
            <a:avLst/>
          </a:prstGeom>
        </p:spPr>
        <p:txBody>
          <a:bodyPr/>
          <a:lstStyle>
            <a:lvl1pPr defTabSz="850391">
              <a:defRPr sz="3300" b="0">
                <a:solidFill>
                  <a:srgbClr val="00A4A6"/>
                </a:solidFill>
                <a:latin typeface="Avenir Black"/>
                <a:ea typeface="Avenir Black"/>
                <a:cs typeface="Avenir Black"/>
                <a:sym typeface="Avenir Black"/>
              </a:defRPr>
            </a:lvl1pPr>
          </a:lstStyle>
          <a:p>
            <a:r>
              <a:t>Judaism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85">
                                            <p:txEl>
                                              <p:pRg st="1" end="1"/>
                                            </p:txEl>
                                          </p:spTgt>
                                        </p:tgtEl>
                                        <p:attrNameLst>
                                          <p:attrName>style.visibility</p:attrName>
                                        </p:attrNameLst>
                                      </p:cBhvr>
                                      <p:to>
                                        <p:strVal val="visible"/>
                                      </p:to>
                                    </p:set>
                                    <p:animEffect transition="in" filter="fade">
                                      <p:cBhvr>
                                        <p:cTn id="7" dur="500"/>
                                        <p:tgtEl>
                                          <p:spTgt spid="8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1" nodeType="clickEffect">
                                  <p:stCondLst>
                                    <p:cond delay="0"/>
                                  </p:stCondLst>
                                  <p:iterate>
                                    <p:tmAbs val="0"/>
                                  </p:iterate>
                                  <p:childTnLst>
                                    <p:set>
                                      <p:cBhvr>
                                        <p:cTn id="11" fill="hold"/>
                                        <p:tgtEl>
                                          <p:spTgt spid="85">
                                            <p:txEl>
                                              <p:pRg st="2" end="2"/>
                                            </p:txEl>
                                          </p:spTgt>
                                        </p:tgtEl>
                                        <p:attrNameLst>
                                          <p:attrName>style.visibility</p:attrName>
                                        </p:attrNameLst>
                                      </p:cBhvr>
                                      <p:to>
                                        <p:strVal val="visible"/>
                                      </p:to>
                                    </p:set>
                                    <p:animEffect transition="in" filter="fade">
                                      <p:cBhvr>
                                        <p:cTn id="12" dur="500"/>
                                        <p:tgtEl>
                                          <p:spTgt spid="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 Placeholder 5"/>
          <p:cNvSpPr txBox="1">
            <a:spLocks noGrp="1"/>
          </p:cNvSpPr>
          <p:nvPr>
            <p:ph type="body" sz="half" idx="1"/>
          </p:nvPr>
        </p:nvSpPr>
        <p:spPr>
          <a:xfrm>
            <a:off x="431558" y="1538286"/>
            <a:ext cx="4455443" cy="4680715"/>
          </a:xfrm>
          <a:prstGeom prst="rect">
            <a:avLst/>
          </a:prstGeom>
        </p:spPr>
        <p:txBody>
          <a:bodyPr>
            <a:normAutofit lnSpcReduction="10000"/>
          </a:bodyPr>
          <a:lstStyle/>
          <a:p>
            <a:pPr defTabSz="886967">
              <a:lnSpc>
                <a:spcPct val="100000"/>
              </a:lnSpc>
              <a:spcBef>
                <a:spcPts val="500"/>
              </a:spcBef>
              <a:defRPr sz="2700" b="1">
                <a:solidFill>
                  <a:srgbClr val="003E4C"/>
                </a:solidFill>
              </a:defRPr>
            </a:pPr>
            <a:r>
              <a:rPr sz="2800" dirty="0"/>
              <a:t>Key Beliefs</a:t>
            </a:r>
          </a:p>
          <a:p>
            <a:pPr marL="261777" indent="-261777" defTabSz="886967">
              <a:lnSpc>
                <a:spcPct val="100000"/>
              </a:lnSpc>
              <a:spcBef>
                <a:spcPts val="500"/>
              </a:spcBef>
              <a:buClr>
                <a:srgbClr val="FDCC03"/>
              </a:buClr>
              <a:buSzPct val="100000"/>
              <a:buFont typeface="Arial"/>
              <a:buChar char="•"/>
              <a:defRPr sz="2300"/>
            </a:pPr>
            <a:r>
              <a:rPr sz="2400" dirty="0"/>
              <a:t>Christianity is also a monotheistic religion. </a:t>
            </a:r>
          </a:p>
          <a:p>
            <a:pPr marL="261777" indent="-261777" defTabSz="886967">
              <a:lnSpc>
                <a:spcPct val="100000"/>
              </a:lnSpc>
              <a:spcBef>
                <a:spcPts val="500"/>
              </a:spcBef>
              <a:buClr>
                <a:srgbClr val="FDCC03"/>
              </a:buClr>
              <a:buSzPct val="100000"/>
              <a:buFont typeface="Arial"/>
              <a:buChar char="•"/>
              <a:defRPr sz="2300"/>
            </a:pPr>
            <a:r>
              <a:rPr sz="2400" dirty="0"/>
              <a:t>It was founded around 2,000 years ago by Jesus Christ, who was born to a couple named Joseph and Mary in a town called Bethlehem.</a:t>
            </a:r>
          </a:p>
          <a:p>
            <a:pPr marL="261777" indent="-261777" defTabSz="886967">
              <a:lnSpc>
                <a:spcPct val="100000"/>
              </a:lnSpc>
              <a:spcBef>
                <a:spcPts val="500"/>
              </a:spcBef>
              <a:buClr>
                <a:srgbClr val="FDCC03"/>
              </a:buClr>
              <a:buSzPct val="100000"/>
              <a:buFont typeface="Arial"/>
              <a:buChar char="•"/>
              <a:defRPr sz="2300"/>
            </a:pPr>
            <a:r>
              <a:rPr sz="2400" dirty="0"/>
              <a:t>Jesus Christ is the Son of God. He grew up in Nazareth in the province of Galilee, which was ruled by the Romans.</a:t>
            </a:r>
          </a:p>
        </p:txBody>
      </p:sp>
      <p:sp>
        <p:nvSpPr>
          <p:cNvPr id="90" name="Slide Number Placeholder 2"/>
          <p:cNvSpPr txBox="1">
            <a:spLocks noGrp="1"/>
          </p:cNvSpPr>
          <p:nvPr>
            <p:ph type="sldNum" sz="quarter" idx="4294967295"/>
          </p:nvPr>
        </p:nvSpPr>
        <p:spPr>
          <a:xfrm>
            <a:off x="255444" y="6276702"/>
            <a:ext cx="207128" cy="30059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
        <p:nvSpPr>
          <p:cNvPr id="91" name="Title 3"/>
          <p:cNvSpPr txBox="1">
            <a:spLocks noGrp="1"/>
          </p:cNvSpPr>
          <p:nvPr>
            <p:ph type="title"/>
          </p:nvPr>
        </p:nvSpPr>
        <p:spPr>
          <a:xfrm>
            <a:off x="178649" y="909612"/>
            <a:ext cx="7886701" cy="657227"/>
          </a:xfrm>
          <a:prstGeom prst="rect">
            <a:avLst/>
          </a:prstGeom>
        </p:spPr>
        <p:txBody>
          <a:bodyPr/>
          <a:lstStyle>
            <a:lvl1pPr defTabSz="850391">
              <a:defRPr sz="3300" b="0">
                <a:solidFill>
                  <a:srgbClr val="00A4A6"/>
                </a:solidFill>
                <a:latin typeface="Avenir Black"/>
                <a:ea typeface="Avenir Black"/>
                <a:cs typeface="Avenir Black"/>
                <a:sym typeface="Avenir Black"/>
              </a:defRPr>
            </a:lvl1pPr>
          </a:lstStyle>
          <a:p>
            <a:r>
              <a:t>Christianity </a:t>
            </a:r>
          </a:p>
        </p:txBody>
      </p:sp>
      <p:pic>
        <p:nvPicPr>
          <p:cNvPr id="92" name="Picture 2" descr="Picture 2"/>
          <p:cNvPicPr>
            <a:picLocks noChangeAspect="1"/>
          </p:cNvPicPr>
          <p:nvPr/>
        </p:nvPicPr>
        <p:blipFill>
          <a:blip r:embed="rId2"/>
          <a:srcRect r="54750"/>
          <a:stretch>
            <a:fillRect/>
          </a:stretch>
        </p:blipFill>
        <p:spPr>
          <a:xfrm>
            <a:off x="5252063" y="1673998"/>
            <a:ext cx="3696571" cy="496100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89">
                                            <p:bg/>
                                          </p:spTgt>
                                        </p:tgtEl>
                                        <p:attrNameLst>
                                          <p:attrName>style.visibility</p:attrName>
                                        </p:attrNameLst>
                                      </p:cBhvr>
                                      <p:to>
                                        <p:strVal val="visible"/>
                                      </p:to>
                                    </p:set>
                                    <p:animEffect transition="in" filter="fade">
                                      <p:cBhvr>
                                        <p:cTn id="7" dur="500"/>
                                        <p:tgtEl>
                                          <p:spTgt spid="89">
                                            <p:bg/>
                                          </p:spTgt>
                                        </p:tgtEl>
                                      </p:cBhvr>
                                    </p:animEffect>
                                  </p:childTnLst>
                                </p:cTn>
                              </p:par>
                              <p:par>
                                <p:cTn id="8" presetID="10" presetClass="entr" presetSubtype="0" fill="hold" grpId="1" nodeType="withEffect">
                                  <p:stCondLst>
                                    <p:cond delay="0"/>
                                  </p:stCondLst>
                                  <p:iterate>
                                    <p:tmAbs val="0"/>
                                  </p:iterate>
                                  <p:childTnLst>
                                    <p:set>
                                      <p:cBhvr>
                                        <p:cTn id="9" fill="hold"/>
                                        <p:tgtEl>
                                          <p:spTgt spid="89">
                                            <p:txEl>
                                              <p:pRg st="0" end="0"/>
                                            </p:txEl>
                                          </p:spTgt>
                                        </p:tgtEl>
                                        <p:attrNameLst>
                                          <p:attrName>style.visibility</p:attrName>
                                        </p:attrNameLst>
                                      </p:cBhvr>
                                      <p:to>
                                        <p:strVal val="visible"/>
                                      </p:to>
                                    </p:set>
                                    <p:animEffect transition="in" filter="fade">
                                      <p:cBhvr>
                                        <p:cTn id="10" dur="500"/>
                                        <p:tgtEl>
                                          <p:spTgt spid="89">
                                            <p:txEl>
                                              <p:pRg st="0" end="0"/>
                                            </p:txEl>
                                          </p:spTgt>
                                        </p:tgtEl>
                                      </p:cBhvr>
                                    </p:animEffect>
                                  </p:childTnLst>
                                </p:cTn>
                              </p:par>
                            </p:childTnLst>
                          </p:cTn>
                        </p:par>
                        <p:par>
                          <p:cTn id="11" fill="hold">
                            <p:stCondLst>
                              <p:cond delay="500"/>
                            </p:stCondLst>
                            <p:childTnLst>
                              <p:par>
                                <p:cTn id="12" presetID="10" presetClass="entr" fill="hold" grpId="1" nodeType="afterEffect">
                                  <p:stCondLst>
                                    <p:cond delay="0"/>
                                  </p:stCondLst>
                                  <p:iterate>
                                    <p:tmAbs val="0"/>
                                  </p:iterate>
                                  <p:childTnLst>
                                    <p:set>
                                      <p:cBhvr>
                                        <p:cTn id="13" fill="hold"/>
                                        <p:tgtEl>
                                          <p:spTgt spid="89">
                                            <p:txEl>
                                              <p:pRg st="1" end="1"/>
                                            </p:txEl>
                                          </p:spTgt>
                                        </p:tgtEl>
                                        <p:attrNameLst>
                                          <p:attrName>style.visibility</p:attrName>
                                        </p:attrNameLst>
                                      </p:cBhvr>
                                      <p:to>
                                        <p:strVal val="visible"/>
                                      </p:to>
                                    </p:set>
                                    <p:animEffect transition="in" filter="fade">
                                      <p:cBhvr>
                                        <p:cTn id="14" dur="500"/>
                                        <p:tgtEl>
                                          <p:spTgt spid="8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fill="hold" grpId="1" nodeType="clickEffect">
                                  <p:stCondLst>
                                    <p:cond delay="0"/>
                                  </p:stCondLst>
                                  <p:iterate>
                                    <p:tmAbs val="0"/>
                                  </p:iterate>
                                  <p:childTnLst>
                                    <p:set>
                                      <p:cBhvr>
                                        <p:cTn id="18" fill="hold"/>
                                        <p:tgtEl>
                                          <p:spTgt spid="89">
                                            <p:txEl>
                                              <p:pRg st="2" end="2"/>
                                            </p:txEl>
                                          </p:spTgt>
                                        </p:tgtEl>
                                        <p:attrNameLst>
                                          <p:attrName>style.visibility</p:attrName>
                                        </p:attrNameLst>
                                      </p:cBhvr>
                                      <p:to>
                                        <p:strVal val="visible"/>
                                      </p:to>
                                    </p:set>
                                    <p:animEffect transition="in" filter="fade">
                                      <p:cBhvr>
                                        <p:cTn id="19" dur="500"/>
                                        <p:tgtEl>
                                          <p:spTgt spid="8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fill="hold" grpId="1" nodeType="clickEffect">
                                  <p:stCondLst>
                                    <p:cond delay="0"/>
                                  </p:stCondLst>
                                  <p:iterate>
                                    <p:tmAbs val="0"/>
                                  </p:iterate>
                                  <p:childTnLst>
                                    <p:set>
                                      <p:cBhvr>
                                        <p:cTn id="23" fill="hold"/>
                                        <p:tgtEl>
                                          <p:spTgt spid="89">
                                            <p:txEl>
                                              <p:pRg st="3" end="3"/>
                                            </p:txEl>
                                          </p:spTgt>
                                        </p:tgtEl>
                                        <p:attrNameLst>
                                          <p:attrName>style.visibility</p:attrName>
                                        </p:attrNameLst>
                                      </p:cBhvr>
                                      <p:to>
                                        <p:strVal val="visible"/>
                                      </p:to>
                                    </p:set>
                                    <p:animEffect transition="in" filter="fade">
                                      <p:cBhvr>
                                        <p:cTn id="24" dur="500"/>
                                        <p:tgtEl>
                                          <p:spTgt spid="8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1" uiExpand="1" build="p" bldLvl="5" animBg="1" advAuto="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1923</Words>
  <Application>Microsoft Office PowerPoint</Application>
  <PresentationFormat>On-screen Show (4:3)</PresentationFormat>
  <Paragraphs>183</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PowerPoint Presentation</vt:lpstr>
      <vt:lpstr>What does it mean to have a belief? </vt:lpstr>
      <vt:lpstr>Religious belief</vt:lpstr>
      <vt:lpstr>Religious belief</vt:lpstr>
      <vt:lpstr>Judaism </vt:lpstr>
      <vt:lpstr>Judaism </vt:lpstr>
      <vt:lpstr>Judaism </vt:lpstr>
      <vt:lpstr>Judaism </vt:lpstr>
      <vt:lpstr>Christianity </vt:lpstr>
      <vt:lpstr>Christianity </vt:lpstr>
      <vt:lpstr>Christianity </vt:lpstr>
      <vt:lpstr>Christianity </vt:lpstr>
      <vt:lpstr>Islam </vt:lpstr>
      <vt:lpstr>Islam </vt:lpstr>
      <vt:lpstr>Islam </vt:lpstr>
      <vt:lpstr>Islam </vt:lpstr>
      <vt:lpstr>Islam </vt:lpstr>
      <vt:lpstr>Buddhism </vt:lpstr>
      <vt:lpstr>Buddhism </vt:lpstr>
      <vt:lpstr>Buddhism </vt:lpstr>
      <vt:lpstr>Buddhism </vt:lpstr>
      <vt:lpstr>Buddhism </vt:lpstr>
      <vt:lpstr>Buddhism </vt:lpstr>
      <vt:lpstr>Buddhism </vt:lpstr>
      <vt:lpstr>Hinduism </vt:lpstr>
      <vt:lpstr>Hinduism </vt:lpstr>
      <vt:lpstr>Hinduism </vt:lpstr>
      <vt:lpstr>Hinduism </vt:lpstr>
      <vt:lpstr>Hinduism </vt:lpstr>
      <vt:lpstr>Reminder: Interfaith dialogue</vt:lpstr>
      <vt:lpstr>Image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Ben Clancy</cp:lastModifiedBy>
  <cp:revision>3</cp:revision>
  <dcterms:modified xsi:type="dcterms:W3CDTF">2024-06-04T10:24:33Z</dcterms:modified>
</cp:coreProperties>
</file>