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13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ype="http://schemas.openxmlformats.org/officeDocument/2006/relationships/presProps" Target="presProps.xml"/>  <Relationship Id="rId10" Type="http://schemas.openxmlformats.org/officeDocument/2006/relationships/viewProps" Target="viewProps.xml"/>  <Relationship Id="rId11" Type="http://schemas.openxmlformats.org/officeDocument/2006/relationships/theme" Target="theme/theme1.xml"/>  <Relationship Id="rId12" Type="http://schemas.openxmlformats.org/officeDocument/2006/relationships/tableStyles" Target="tableStyles.xml"/>  <Relationship Id="rId13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18a9eb6-b1c3-4f26-84ed-97730ad2b52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c2dae1d-4d00-4867-bf8f-beea327d678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17d8e23-9c1b-4f35-be50-e945fe36e0a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cb19b26-4db9-46b9-81c1-f312873c3ae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0eb0a4a-019f-4415-a011-77fbac92180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96ee7e4-c673-40e3-8e71-3a7fc53f95a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405610b-4102-45ee-a521-bfe1003ebec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2025-02-12T20:40:05.507Z</dcterms:created>
  <dcterms:modified xsi:type="dcterms:W3CDTF">2025-02-12T20:40:05.507Z</dcterms:modified>
</cp:coreProperties>
</file>