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77" r:id="rId8"/>
    <p:sldId id="280" r:id="rId9"/>
    <p:sldId id="276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6" r:id="rId24"/>
    <p:sldId id="294" r:id="rId25"/>
    <p:sldId id="297" r:id="rId26"/>
    <p:sldId id="298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3F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31DB0-D856-42BD-97EE-8FF374A953B3}" v="1" dt="2025-02-25T16:55:01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660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mear Flynn" userId="a5f97022-3c95-43cd-90a6-48b554bb46b0" providerId="ADAL" clId="{7DFAA49C-70B0-4D57-AEAA-3A482F6F3837}"/>
    <pc:docChg chg="custSel modMainMaster">
      <pc:chgData name="Eimear Flynn" userId="a5f97022-3c95-43cd-90a6-48b554bb46b0" providerId="ADAL" clId="{7DFAA49C-70B0-4D57-AEAA-3A482F6F3837}" dt="2025-02-20T15:31:08.508" v="14" actId="167"/>
      <pc:docMkLst>
        <pc:docMk/>
      </pc:docMkLst>
      <pc:sldMasterChg chg="modSldLayout">
        <pc:chgData name="Eimear Flynn" userId="a5f97022-3c95-43cd-90a6-48b554bb46b0" providerId="ADAL" clId="{7DFAA49C-70B0-4D57-AEAA-3A482F6F3837}" dt="2025-02-20T15:31:08.508" v="14" actId="167"/>
        <pc:sldMasterMkLst>
          <pc:docMk/>
          <pc:sldMasterMk cId="1417098439" sldId="2147483648"/>
        </pc:sldMasterMkLst>
        <pc:sldLayoutChg chg="addSp delSp modSp mod delAnim">
          <pc:chgData name="Eimear Flynn" userId="a5f97022-3c95-43cd-90a6-48b554bb46b0" providerId="ADAL" clId="{7DFAA49C-70B0-4D57-AEAA-3A482F6F3837}" dt="2025-02-20T15:30:58.379" v="9" actId="962"/>
          <pc:sldLayoutMkLst>
            <pc:docMk/>
            <pc:sldMasterMk cId="1417098439" sldId="2147483648"/>
            <pc:sldLayoutMk cId="2814143118" sldId="2147483649"/>
          </pc:sldLayoutMkLst>
          <pc:spChg chg="del">
            <ac:chgData name="Eimear Flynn" userId="a5f97022-3c95-43cd-90a6-48b554bb46b0" providerId="ADAL" clId="{7DFAA49C-70B0-4D57-AEAA-3A482F6F3837}" dt="2025-02-20T15:30:40.949" v="5" actId="478"/>
            <ac:spMkLst>
              <pc:docMk/>
              <pc:sldMasterMk cId="1417098439" sldId="2147483648"/>
              <pc:sldLayoutMk cId="2814143118" sldId="2147483649"/>
              <ac:spMk id="6" creationId="{D29FFB5E-D7D4-7DD1-E2E4-8C8E59E9CBE5}"/>
            </ac:spMkLst>
          </pc:spChg>
          <pc:picChg chg="del">
            <ac:chgData name="Eimear Flynn" userId="a5f97022-3c95-43cd-90a6-48b554bb46b0" providerId="ADAL" clId="{7DFAA49C-70B0-4D57-AEAA-3A482F6F3837}" dt="2025-02-20T15:30:32.031" v="0" actId="478"/>
            <ac:picMkLst>
              <pc:docMk/>
              <pc:sldMasterMk cId="1417098439" sldId="2147483648"/>
              <pc:sldLayoutMk cId="2814143118" sldId="2147483649"/>
              <ac:picMk id="3" creationId="{861551D7-EF59-2F5B-FE62-CBC68B747E83}"/>
            </ac:picMkLst>
          </pc:picChg>
          <pc:picChg chg="add del mod ord">
            <ac:chgData name="Eimear Flynn" userId="a5f97022-3c95-43cd-90a6-48b554bb46b0" providerId="ADAL" clId="{7DFAA49C-70B0-4D57-AEAA-3A482F6F3837}" dt="2025-02-20T15:30:49.376" v="6" actId="478"/>
            <ac:picMkLst>
              <pc:docMk/>
              <pc:sldMasterMk cId="1417098439" sldId="2147483648"/>
              <pc:sldLayoutMk cId="2814143118" sldId="2147483649"/>
              <ac:picMk id="4" creationId="{EA733A16-4B91-4C06-8736-C1B46545EFAA}"/>
            </ac:picMkLst>
          </pc:picChg>
          <pc:picChg chg="add mod">
            <ac:chgData name="Eimear Flynn" userId="a5f97022-3c95-43cd-90a6-48b554bb46b0" providerId="ADAL" clId="{7DFAA49C-70B0-4D57-AEAA-3A482F6F3837}" dt="2025-02-20T15:30:58.379" v="9" actId="962"/>
            <ac:picMkLst>
              <pc:docMk/>
              <pc:sldMasterMk cId="1417098439" sldId="2147483648"/>
              <pc:sldLayoutMk cId="2814143118" sldId="2147483649"/>
              <ac:picMk id="7" creationId="{F404A5B0-5FDA-872C-3656-2B7B1582AA5E}"/>
            </ac:picMkLst>
          </pc:picChg>
        </pc:sldLayoutChg>
        <pc:sldLayoutChg chg="addSp delSp modSp mod">
          <pc:chgData name="Eimear Flynn" userId="a5f97022-3c95-43cd-90a6-48b554bb46b0" providerId="ADAL" clId="{7DFAA49C-70B0-4D57-AEAA-3A482F6F3837}" dt="2025-02-20T15:31:08.508" v="14" actId="167"/>
          <pc:sldLayoutMkLst>
            <pc:docMk/>
            <pc:sldMasterMk cId="1417098439" sldId="2147483648"/>
            <pc:sldLayoutMk cId="2345036988" sldId="2147483650"/>
          </pc:sldLayoutMkLst>
          <pc:picChg chg="add mod ord">
            <ac:chgData name="Eimear Flynn" userId="a5f97022-3c95-43cd-90a6-48b554bb46b0" providerId="ADAL" clId="{7DFAA49C-70B0-4D57-AEAA-3A482F6F3837}" dt="2025-02-20T15:31:08.508" v="14" actId="167"/>
            <ac:picMkLst>
              <pc:docMk/>
              <pc:sldMasterMk cId="1417098439" sldId="2147483648"/>
              <pc:sldLayoutMk cId="2345036988" sldId="2147483650"/>
              <ac:picMk id="5" creationId="{C872ACC7-D707-083A-3831-785058BF9797}"/>
            </ac:picMkLst>
          </pc:picChg>
          <pc:picChg chg="del">
            <ac:chgData name="Eimear Flynn" userId="a5f97022-3c95-43cd-90a6-48b554bb46b0" providerId="ADAL" clId="{7DFAA49C-70B0-4D57-AEAA-3A482F6F3837}" dt="2025-02-20T15:31:01.026" v="10" actId="478"/>
            <ac:picMkLst>
              <pc:docMk/>
              <pc:sldMasterMk cId="1417098439" sldId="2147483648"/>
              <pc:sldLayoutMk cId="2345036988" sldId="2147483650"/>
              <ac:picMk id="6" creationId="{F8E8C6B8-FEB4-CCA0-1001-266AFA63CECB}"/>
            </ac:picMkLst>
          </pc:picChg>
        </pc:sldLayoutChg>
      </pc:sldMasterChg>
    </pc:docChg>
  </pc:docChgLst>
  <pc:docChgLst>
    <pc:chgData name="Rochelle Lazaro" userId="be85c893-0310-4d95-9a54-431ba4002bbe" providerId="ADAL" clId="{27C31DB0-D856-42BD-97EE-8FF374A953B3}"/>
    <pc:docChg chg="modSld">
      <pc:chgData name="Rochelle Lazaro" userId="be85c893-0310-4d95-9a54-431ba4002bbe" providerId="ADAL" clId="{27C31DB0-D856-42BD-97EE-8FF374A953B3}" dt="2025-02-25T17:08:30.069" v="22" actId="14100"/>
      <pc:docMkLst>
        <pc:docMk/>
      </pc:docMkLst>
      <pc:sldChg chg="addSp modSp mod">
        <pc:chgData name="Rochelle Lazaro" userId="be85c893-0310-4d95-9a54-431ba4002bbe" providerId="ADAL" clId="{27C31DB0-D856-42BD-97EE-8FF374A953B3}" dt="2025-02-25T17:08:30.069" v="22" actId="14100"/>
        <pc:sldMkLst>
          <pc:docMk/>
          <pc:sldMk cId="3362539750" sldId="256"/>
        </pc:sldMkLst>
        <pc:spChg chg="add mod">
          <ac:chgData name="Rochelle Lazaro" userId="be85c893-0310-4d95-9a54-431ba4002bbe" providerId="ADAL" clId="{27C31DB0-D856-42BD-97EE-8FF374A953B3}" dt="2025-02-25T17:08:30.069" v="22" actId="14100"/>
          <ac:spMkLst>
            <pc:docMk/>
            <pc:sldMk cId="3362539750" sldId="256"/>
            <ac:spMk id="2" creationId="{D1FA188A-BAD5-E81A-01C9-BFB35E67A34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404A5B0-5FDA-872C-3656-2B7B1582AA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3AED-DAD9-9494-CD7E-CC96A661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6B864-7609-1D55-8DF9-D7C005240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1AB1-42D3-C38E-2092-035FD0637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B2A88-0C3B-2B8A-17CE-8FCB9E49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496D4-B47D-8548-2D25-6EC95119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448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2207C-34F3-4E40-8303-191C1708D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AD496-04E2-3AB9-5664-CA9D20CE2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4A16E-1445-8CEF-4AAC-08873F13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B89B-4572-4041-E87A-E674F71F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757D2-AC15-5891-6C58-90829495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391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rectangle&#10;&#10;AI-generated content may be incorrect.">
            <a:extLst>
              <a:ext uri="{FF2B5EF4-FFF2-40B4-BE49-F238E27FC236}">
                <a16:creationId xmlns:a16="http://schemas.microsoft.com/office/drawing/2014/main" id="{C872ACC7-D707-083A-3831-785058BF9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E0708-9ED9-780F-A1E9-568870B4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42" y="997985"/>
            <a:ext cx="10515600" cy="55766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F0000"/>
                </a:solidFill>
                <a:latin typeface="Overlock Black" panose="02000503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D881-872A-644F-BBB3-50EEB59B5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42" y="1842403"/>
            <a:ext cx="10515600" cy="4351338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defRPr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0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D387-0E2D-D2FE-B37E-995595BB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11813-6053-CC3B-1C0B-73DD9F94D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D0133-6349-DC74-850E-C0A21C1F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BBEEE-5548-BBEF-578F-1E2241CE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CC466-EB1E-590D-2C2C-7711FBAF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257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FBEE-2694-BDD9-7B19-1AB20375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F0F50-75EF-C90D-255B-3674341C5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85B7E-BCCA-3457-67CD-77E7F3F64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A2678-2BE0-0E12-55D7-EBA73F702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7A154-73AE-C16B-50F6-07152925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E3069-03DC-D947-932E-421BF0DA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304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593A1-7219-242C-2157-D3ADE4ED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5F74-4684-2945-BB4D-D128E09FD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2336E-FABD-245F-A51E-4101FAB5B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D3FEB-55E3-E1C7-EAB7-C62487F7C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D4D86-6C5A-1225-5811-91F964579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EFF7A-B81B-53A5-1B5E-9C3F67DC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460D8-03FF-217D-9C45-C0A01120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08242-3109-EC93-B894-D2A2199C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82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1C7A-CB95-A3A6-3C83-2356277B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3101B-7854-EB2E-FBD6-899BEF21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5FE58-472E-FF11-360D-B3CFBDF6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C7AAA-587E-2482-470A-7B6D095F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085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3562B-BBAF-AFAC-0FBF-9E6E7F06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B6450-3F0A-C13E-5285-F171A63B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E0079-D1D8-30F2-77C8-34DF4641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10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A5F9-DDEE-63D7-DE89-E44E4625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4C72-FB81-ECDD-B73F-6EF0E03AC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34447-DD3D-8445-2073-A15BAFE5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44114-065B-8DD4-33EA-8A91A5F5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51682-82DB-8BF6-718A-0BCAE2F2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FCB9A-1A22-A462-4661-B01B333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445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D426-2156-A04F-353F-27528910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C18E3-E7BF-7360-371A-755098B23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79063-C365-ACD5-ED9F-9060C05F3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0B11-574B-D6E0-F2FB-6CD54BCA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25/02/2025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D2D8E-F807-6262-9249-1D24D040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81950-D04B-F20C-7DEF-5B138F16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52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188A-BAD5-E81A-01C9-BFB35E67A34D}"/>
              </a:ext>
            </a:extLst>
          </p:cNvPr>
          <p:cNvSpPr txBox="1">
            <a:spLocks/>
          </p:cNvSpPr>
          <p:nvPr/>
        </p:nvSpPr>
        <p:spPr>
          <a:xfrm>
            <a:off x="539750" y="4172216"/>
            <a:ext cx="3987800" cy="1348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1" dirty="0">
                <a:solidFill>
                  <a:schemeClr val="bg1"/>
                </a:solidFill>
                <a:effectLst/>
                <a:latin typeface="Overlock Black" panose="02000503030000020004" pitchFamily="2" charset="0"/>
                <a:ea typeface="Aptos" panose="020B0004020202020204" pitchFamily="34" charset="0"/>
                <a:cs typeface="Aptos" panose="020B0004020202020204" pitchFamily="34" charset="0"/>
              </a:rPr>
              <a:t>How to teach Irish to a mixed-ability First Year Classroom with </a:t>
            </a:r>
            <a:r>
              <a:rPr lang="en-IE" sz="1800" b="1" dirty="0">
                <a:solidFill>
                  <a:srgbClr val="A02B93"/>
                </a:solidFill>
                <a:effectLst/>
                <a:latin typeface="Overlock Black" panose="02000503030000020004" pitchFamily="2" charset="0"/>
                <a:ea typeface="Aptos" panose="020B0004020202020204" pitchFamily="34" charset="0"/>
                <a:cs typeface="Aptos" panose="020B0004020202020204" pitchFamily="34" charset="0"/>
              </a:rPr>
              <a:t>Fáilte! 1</a:t>
            </a:r>
            <a:endParaRPr lang="en-IE" sz="1800" b="1" dirty="0">
              <a:effectLst/>
              <a:latin typeface="Overlock Black" panose="02000503030000020004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53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Gníomhaíochtaí</a:t>
            </a:r>
            <a:r>
              <a:rPr lang="en-US" dirty="0"/>
              <a:t> </a:t>
            </a:r>
            <a:r>
              <a:rPr lang="en-US" dirty="0" err="1"/>
              <a:t>mealltacha</a:t>
            </a:r>
            <a:r>
              <a:rPr lang="en-US" dirty="0"/>
              <a:t> </a:t>
            </a:r>
            <a:r>
              <a:rPr lang="en-US" dirty="0" err="1"/>
              <a:t>éagsúla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0B17F-5C50-3521-B659-6000B5495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64" y="2329594"/>
            <a:ext cx="6126263" cy="42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Conas</a:t>
            </a:r>
            <a:r>
              <a:rPr lang="en-US" dirty="0"/>
              <a:t> a </a:t>
            </a:r>
            <a:r>
              <a:rPr lang="en-US" dirty="0" err="1"/>
              <a:t>fhorbraíonn</a:t>
            </a:r>
            <a:r>
              <a:rPr lang="en-US" dirty="0"/>
              <a:t> </a:t>
            </a:r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r>
              <a:rPr lang="en-US" dirty="0"/>
              <a:t>?</a:t>
            </a:r>
          </a:p>
          <a:p>
            <a:r>
              <a:rPr lang="en-US" dirty="0"/>
              <a:t>Na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a </a:t>
            </a:r>
            <a:r>
              <a:rPr lang="en-US" dirty="0" err="1"/>
              <a:t>chleachtadh</a:t>
            </a:r>
            <a:r>
              <a:rPr lang="en-US" dirty="0"/>
              <a:t> go </a:t>
            </a:r>
            <a:r>
              <a:rPr lang="en-US" dirty="0" err="1"/>
              <a:t>leanúnach</a:t>
            </a:r>
            <a:endParaRPr lang="en-US" dirty="0"/>
          </a:p>
          <a:p>
            <a:r>
              <a:rPr lang="en-US" dirty="0" err="1"/>
              <a:t>Tascanna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r>
              <a:rPr lang="en-US" dirty="0"/>
              <a:t> </a:t>
            </a:r>
            <a:r>
              <a:rPr lang="en-US" dirty="0" err="1"/>
              <a:t>éagsúla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0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a </a:t>
            </a:r>
            <a:r>
              <a:rPr lang="en-US" dirty="0" err="1"/>
              <a:t>chleachtadh</a:t>
            </a:r>
            <a:r>
              <a:rPr lang="en-US" dirty="0"/>
              <a:t> go </a:t>
            </a:r>
            <a:r>
              <a:rPr lang="en-US" dirty="0" err="1"/>
              <a:t>leanúnach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8291C-ADD7-0ABD-332B-44CA1399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483" y="2222051"/>
            <a:ext cx="6617970" cy="44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a </a:t>
            </a:r>
            <a:r>
              <a:rPr lang="en-US" dirty="0" err="1"/>
              <a:t>chleachtadh</a:t>
            </a:r>
            <a:r>
              <a:rPr lang="en-US" dirty="0"/>
              <a:t> go </a:t>
            </a:r>
            <a:r>
              <a:rPr lang="en-US" dirty="0" err="1"/>
              <a:t>leanúnach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F9571-2323-3975-A179-92E50809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48" y="2245891"/>
            <a:ext cx="6550904" cy="44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Tascanna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r>
              <a:rPr lang="en-US" dirty="0"/>
              <a:t> </a:t>
            </a:r>
            <a:r>
              <a:rPr lang="en-US" dirty="0" err="1"/>
              <a:t>éagsúla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0B3C9-9A5C-22B2-599B-88BD4F9EA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364" y="2282049"/>
            <a:ext cx="3141078" cy="4127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4B6BC-A971-F6ED-6662-0D7B8874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442" y="2282049"/>
            <a:ext cx="2992906" cy="419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4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Tascanna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r>
              <a:rPr lang="en-US" dirty="0"/>
              <a:t> </a:t>
            </a:r>
            <a:r>
              <a:rPr lang="en-US" dirty="0" err="1"/>
              <a:t>éagsúla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0D20D-198C-4BDC-55DD-090AB5EA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233" y="2232277"/>
            <a:ext cx="3177767" cy="4472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2AEEA8-8CEF-3BC2-60BA-7F3B6AD3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2276"/>
            <a:ext cx="3153757" cy="44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9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litríocht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Conas</a:t>
            </a:r>
            <a:r>
              <a:rPr lang="en-US" dirty="0"/>
              <a:t> a </a:t>
            </a:r>
            <a:r>
              <a:rPr lang="en-US" dirty="0" err="1"/>
              <a:t>spreagann</a:t>
            </a:r>
            <a:r>
              <a:rPr lang="en-US" dirty="0"/>
              <a:t> </a:t>
            </a:r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 err="1"/>
              <a:t>spéis</a:t>
            </a:r>
            <a:r>
              <a:rPr lang="en-US" dirty="0"/>
              <a:t> an </a:t>
            </a:r>
            <a:r>
              <a:rPr lang="en-US" dirty="0" err="1"/>
              <a:t>dalta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litríocht</a:t>
            </a:r>
            <a:r>
              <a:rPr lang="en-US" dirty="0"/>
              <a:t>?</a:t>
            </a:r>
          </a:p>
          <a:p>
            <a:r>
              <a:rPr lang="en-US" dirty="0" err="1"/>
              <a:t>Téacsanna</a:t>
            </a:r>
            <a:r>
              <a:rPr lang="en-US" dirty="0"/>
              <a:t> </a:t>
            </a:r>
            <a:r>
              <a:rPr lang="en-US" dirty="0" err="1"/>
              <a:t>cuí</a:t>
            </a:r>
            <a:r>
              <a:rPr lang="en-US" dirty="0"/>
              <a:t> a </a:t>
            </a:r>
            <a:r>
              <a:rPr lang="en-US" dirty="0" err="1"/>
              <a:t>roghnú</a:t>
            </a:r>
            <a:r>
              <a:rPr lang="en-US" dirty="0"/>
              <a:t> a </a:t>
            </a:r>
            <a:r>
              <a:rPr lang="en-US" dirty="0" err="1"/>
              <a:t>bhaineann</a:t>
            </a:r>
            <a:r>
              <a:rPr lang="en-US" dirty="0"/>
              <a:t> leis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téamaí</a:t>
            </a:r>
            <a:endParaRPr lang="en-US" dirty="0"/>
          </a:p>
          <a:p>
            <a:r>
              <a:rPr lang="en-US" dirty="0"/>
              <a:t>An </a:t>
            </a:r>
            <a:r>
              <a:rPr lang="en-US" dirty="0" err="1"/>
              <a:t>seánra</a:t>
            </a:r>
            <a:r>
              <a:rPr lang="en-US" dirty="0"/>
              <a:t> is </a:t>
            </a:r>
            <a:r>
              <a:rPr lang="en-US" dirty="0" err="1"/>
              <a:t>éasca</a:t>
            </a:r>
            <a:r>
              <a:rPr lang="en-US" dirty="0"/>
              <a:t> a </a:t>
            </a:r>
            <a:r>
              <a:rPr lang="en-US" dirty="0" err="1"/>
              <a:t>thuiscint</a:t>
            </a:r>
            <a:r>
              <a:rPr lang="en-US" dirty="0"/>
              <a:t> a </a:t>
            </a:r>
            <a:r>
              <a:rPr lang="en-US" dirty="0" err="1"/>
              <a:t>roghnú</a:t>
            </a:r>
            <a:r>
              <a:rPr lang="en-US" dirty="0"/>
              <a:t> ag </a:t>
            </a:r>
            <a:r>
              <a:rPr lang="en-US" dirty="0" err="1"/>
              <a:t>tús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scoilbhliana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06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litríocht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Téacsanna</a:t>
            </a:r>
            <a:r>
              <a:rPr lang="en-US" dirty="0"/>
              <a:t> </a:t>
            </a:r>
            <a:r>
              <a:rPr lang="en-US" dirty="0" err="1"/>
              <a:t>cuí</a:t>
            </a:r>
            <a:r>
              <a:rPr lang="en-US" dirty="0"/>
              <a:t> a </a:t>
            </a:r>
            <a:r>
              <a:rPr lang="en-US" dirty="0" err="1"/>
              <a:t>roghnú</a:t>
            </a:r>
            <a:r>
              <a:rPr lang="en-US" dirty="0"/>
              <a:t> a </a:t>
            </a:r>
            <a:r>
              <a:rPr lang="en-US" dirty="0" err="1"/>
              <a:t>bhaineann</a:t>
            </a:r>
            <a:r>
              <a:rPr lang="en-US" dirty="0"/>
              <a:t> leis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téamaí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4A0AE-7A5D-D733-BA6B-2373001F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269" y="2318089"/>
            <a:ext cx="6665317" cy="43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0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litríocht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Téacsanna</a:t>
            </a:r>
            <a:r>
              <a:rPr lang="en-US" dirty="0"/>
              <a:t> </a:t>
            </a:r>
            <a:r>
              <a:rPr lang="en-US" dirty="0" err="1"/>
              <a:t>cuí</a:t>
            </a:r>
            <a:r>
              <a:rPr lang="en-US" dirty="0"/>
              <a:t> a </a:t>
            </a:r>
            <a:r>
              <a:rPr lang="en-US" dirty="0" err="1"/>
              <a:t>roghnú</a:t>
            </a:r>
            <a:r>
              <a:rPr lang="en-US" dirty="0"/>
              <a:t> a </a:t>
            </a:r>
            <a:r>
              <a:rPr lang="en-US" dirty="0" err="1"/>
              <a:t>bhaineann</a:t>
            </a:r>
            <a:r>
              <a:rPr lang="en-US" dirty="0"/>
              <a:t> leis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téamaí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E76CE-B1DD-DCAD-C86D-C02B0518E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30" y="2248638"/>
            <a:ext cx="63675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1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litríocht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dirty="0" err="1"/>
              <a:t>seánra</a:t>
            </a:r>
            <a:r>
              <a:rPr lang="en-US" dirty="0"/>
              <a:t> is </a:t>
            </a:r>
            <a:r>
              <a:rPr lang="en-US" dirty="0" err="1"/>
              <a:t>éasca</a:t>
            </a:r>
            <a:r>
              <a:rPr lang="en-US" dirty="0"/>
              <a:t> a </a:t>
            </a:r>
            <a:r>
              <a:rPr lang="en-US" dirty="0" err="1"/>
              <a:t>thuiscint</a:t>
            </a:r>
            <a:r>
              <a:rPr lang="en-US" dirty="0"/>
              <a:t> a </a:t>
            </a:r>
            <a:r>
              <a:rPr lang="en-US" dirty="0" err="1"/>
              <a:t>roghnú</a:t>
            </a:r>
            <a:r>
              <a:rPr lang="en-US" dirty="0"/>
              <a:t> ag </a:t>
            </a:r>
            <a:r>
              <a:rPr lang="en-US" dirty="0" err="1"/>
              <a:t>tús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scoilbhliana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A311B-5A67-A140-2F4C-4EA251A9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269" y="2318089"/>
            <a:ext cx="6665317" cy="43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Overlock Black" panose="02000503030000020004" pitchFamily="2" charset="0"/>
              </a:rPr>
              <a:t>Intinní</a:t>
            </a:r>
            <a:r>
              <a:rPr lang="en-US" dirty="0">
                <a:latin typeface="Overlock Black" panose="02000503030000020004" pitchFamily="2" charset="0"/>
              </a:rPr>
              <a:t> </a:t>
            </a:r>
            <a:r>
              <a:rPr lang="en-US" dirty="0" err="1">
                <a:latin typeface="Overlock Black" panose="02000503030000020004" pitchFamily="2" charset="0"/>
              </a:rPr>
              <a:t>foghlama</a:t>
            </a:r>
            <a:endParaRPr lang="en-IE" dirty="0">
              <a:latin typeface="Overlock Black" panose="02000503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Ag </a:t>
            </a:r>
            <a:r>
              <a:rPr lang="en-US" dirty="0" err="1"/>
              <a:t>deireadh</a:t>
            </a:r>
            <a:r>
              <a:rPr lang="en-US" dirty="0"/>
              <a:t> an </a:t>
            </a:r>
            <a:r>
              <a:rPr lang="en-US" dirty="0" err="1"/>
              <a:t>tseimineáir</a:t>
            </a:r>
            <a:r>
              <a:rPr lang="en-US" dirty="0"/>
              <a:t> </a:t>
            </a:r>
            <a:r>
              <a:rPr lang="en-US" dirty="0" err="1"/>
              <a:t>gréasáin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, </a:t>
            </a:r>
            <a:r>
              <a:rPr lang="en-US" dirty="0" err="1"/>
              <a:t>beidh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gnéithe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eolas</a:t>
            </a:r>
            <a:r>
              <a:rPr lang="en-US" dirty="0"/>
              <a:t> </a:t>
            </a:r>
            <a:r>
              <a:rPr lang="en-US" dirty="0" err="1"/>
              <a:t>againn</a:t>
            </a:r>
            <a:r>
              <a:rPr lang="en-US" dirty="0"/>
              <a:t>:</a:t>
            </a:r>
          </a:p>
          <a:p>
            <a:r>
              <a:rPr lang="en-US" b="1" dirty="0">
                <a:solidFill>
                  <a:schemeClr val="accent5"/>
                </a:solidFill>
              </a:rPr>
              <a:t>Fáilte! 1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/>
              <a:t>codanna</a:t>
            </a:r>
            <a:r>
              <a:rPr lang="en-US" dirty="0"/>
              <a:t> den </a:t>
            </a:r>
            <a:r>
              <a:rPr lang="en-US" dirty="0" err="1"/>
              <a:t>chlár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litríocht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02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litríocht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dirty="0" err="1"/>
              <a:t>seánra</a:t>
            </a:r>
            <a:r>
              <a:rPr lang="en-US" dirty="0"/>
              <a:t> is </a:t>
            </a:r>
            <a:r>
              <a:rPr lang="en-US" dirty="0" err="1"/>
              <a:t>éasca</a:t>
            </a:r>
            <a:r>
              <a:rPr lang="en-US" dirty="0"/>
              <a:t> a </a:t>
            </a:r>
            <a:r>
              <a:rPr lang="en-US" dirty="0" err="1"/>
              <a:t>thuiscint</a:t>
            </a:r>
            <a:r>
              <a:rPr lang="en-US" dirty="0"/>
              <a:t> a </a:t>
            </a:r>
            <a:r>
              <a:rPr lang="en-US" dirty="0" err="1"/>
              <a:t>roghnú</a:t>
            </a:r>
            <a:r>
              <a:rPr lang="en-US" dirty="0"/>
              <a:t> ag </a:t>
            </a:r>
            <a:r>
              <a:rPr lang="en-US" dirty="0" err="1"/>
              <a:t>tús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scoilbhliana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A5CDE-7CBF-9874-424A-2CCF4089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93" y="2208803"/>
            <a:ext cx="6636414" cy="445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64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Conas</a:t>
            </a:r>
            <a:r>
              <a:rPr lang="en-US" dirty="0"/>
              <a:t> a </a:t>
            </a:r>
            <a:r>
              <a:rPr lang="en-US" dirty="0" err="1"/>
              <a:t>dhéanann</a:t>
            </a:r>
            <a:r>
              <a:rPr lang="en-US" dirty="0"/>
              <a:t> </a:t>
            </a:r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an </a:t>
            </a:r>
            <a:r>
              <a:rPr lang="en-US" dirty="0" err="1"/>
              <a:t>ghramadach</a:t>
            </a:r>
            <a:r>
              <a:rPr lang="en-US" dirty="0"/>
              <a:t> </a:t>
            </a:r>
            <a:r>
              <a:rPr lang="en-US" dirty="0" err="1"/>
              <a:t>níos</a:t>
            </a:r>
            <a:r>
              <a:rPr lang="en-US" dirty="0"/>
              <a:t> </a:t>
            </a:r>
            <a:r>
              <a:rPr lang="en-US" dirty="0" err="1"/>
              <a:t>soiléire</a:t>
            </a:r>
            <a:r>
              <a:rPr lang="en-US" dirty="0"/>
              <a:t>?</a:t>
            </a:r>
          </a:p>
          <a:p>
            <a:r>
              <a:rPr lang="en-US" dirty="0"/>
              <a:t>An </a:t>
            </a:r>
            <a:r>
              <a:rPr lang="en-US" dirty="0" err="1"/>
              <a:t>ghramadach</a:t>
            </a:r>
            <a:r>
              <a:rPr lang="en-US" dirty="0"/>
              <a:t> a </a:t>
            </a:r>
            <a:r>
              <a:rPr lang="en-US" dirty="0" err="1"/>
              <a:t>mhíniú</a:t>
            </a:r>
            <a:r>
              <a:rPr lang="en-US" dirty="0"/>
              <a:t> le </a:t>
            </a:r>
            <a:r>
              <a:rPr lang="en-US" dirty="0" err="1"/>
              <a:t>samplaí</a:t>
            </a:r>
            <a:r>
              <a:rPr lang="en-US" dirty="0"/>
              <a:t> </a:t>
            </a:r>
            <a:r>
              <a:rPr lang="en-US" dirty="0" err="1"/>
              <a:t>úsáide</a:t>
            </a:r>
            <a:r>
              <a:rPr lang="en-US" dirty="0"/>
              <a:t> </a:t>
            </a:r>
            <a:r>
              <a:rPr lang="en-US" dirty="0" err="1"/>
              <a:t>simplí</a:t>
            </a:r>
            <a:r>
              <a:rPr lang="en-US" dirty="0"/>
              <a:t> </a:t>
            </a:r>
            <a:r>
              <a:rPr lang="en-US" dirty="0" err="1"/>
              <a:t>soiléir</a:t>
            </a:r>
            <a:endParaRPr lang="en-US" dirty="0"/>
          </a:p>
          <a:p>
            <a:r>
              <a:rPr lang="en-US" dirty="0" err="1"/>
              <a:t>Réimse</a:t>
            </a:r>
            <a:r>
              <a:rPr lang="en-US" dirty="0"/>
              <a:t> </a:t>
            </a:r>
            <a:r>
              <a:rPr lang="en-US" dirty="0" err="1"/>
              <a:t>leathan</a:t>
            </a:r>
            <a:r>
              <a:rPr lang="en-US" dirty="0"/>
              <a:t> de </a:t>
            </a:r>
            <a:r>
              <a:rPr lang="en-US" dirty="0" err="1"/>
              <a:t>thascanna</a:t>
            </a:r>
            <a:r>
              <a:rPr lang="en-US" dirty="0"/>
              <a:t> </a:t>
            </a:r>
            <a:r>
              <a:rPr lang="en-US" dirty="0" err="1"/>
              <a:t>gramadaí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4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dirty="0" err="1"/>
              <a:t>ghramadach</a:t>
            </a:r>
            <a:r>
              <a:rPr lang="en-US" dirty="0"/>
              <a:t> a </a:t>
            </a:r>
            <a:r>
              <a:rPr lang="en-US" dirty="0" err="1"/>
              <a:t>mhíniú</a:t>
            </a:r>
            <a:r>
              <a:rPr lang="en-US" dirty="0"/>
              <a:t> le </a:t>
            </a:r>
            <a:r>
              <a:rPr lang="en-US" dirty="0" err="1"/>
              <a:t>samplaí</a:t>
            </a:r>
            <a:r>
              <a:rPr lang="en-US" dirty="0"/>
              <a:t> </a:t>
            </a:r>
            <a:r>
              <a:rPr lang="en-US" dirty="0" err="1"/>
              <a:t>úsáide</a:t>
            </a:r>
            <a:r>
              <a:rPr lang="en-US" dirty="0"/>
              <a:t> </a:t>
            </a:r>
            <a:r>
              <a:rPr lang="en-US" dirty="0" err="1"/>
              <a:t>simplí</a:t>
            </a:r>
            <a:r>
              <a:rPr lang="en-US" dirty="0"/>
              <a:t> </a:t>
            </a:r>
            <a:r>
              <a:rPr lang="en-US" dirty="0" err="1"/>
              <a:t>soiléir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A48837-9B9A-1F41-E37B-3E313EED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2251626"/>
            <a:ext cx="64679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dirty="0" err="1"/>
              <a:t>ghramadach</a:t>
            </a:r>
            <a:r>
              <a:rPr lang="en-US" dirty="0"/>
              <a:t> a </a:t>
            </a:r>
            <a:r>
              <a:rPr lang="en-US" dirty="0" err="1"/>
              <a:t>mhíniú</a:t>
            </a:r>
            <a:r>
              <a:rPr lang="en-US" dirty="0"/>
              <a:t> le </a:t>
            </a:r>
            <a:r>
              <a:rPr lang="en-US" dirty="0" err="1"/>
              <a:t>samplaí</a:t>
            </a:r>
            <a:r>
              <a:rPr lang="en-US" dirty="0"/>
              <a:t> </a:t>
            </a:r>
            <a:r>
              <a:rPr lang="en-US" dirty="0" err="1"/>
              <a:t>úsáide</a:t>
            </a:r>
            <a:r>
              <a:rPr lang="en-US" dirty="0"/>
              <a:t> </a:t>
            </a:r>
            <a:r>
              <a:rPr lang="en-US" dirty="0" err="1"/>
              <a:t>simplí</a:t>
            </a:r>
            <a:r>
              <a:rPr lang="en-US" dirty="0"/>
              <a:t> </a:t>
            </a:r>
            <a:r>
              <a:rPr lang="en-US" dirty="0" err="1"/>
              <a:t>soiléir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1B220B8-6946-46E3-C189-11C1CC67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31" y="2346434"/>
            <a:ext cx="31116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4973881-B5A2-97D6-70DC-ED41EB99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72" y="2346434"/>
            <a:ext cx="3111641" cy="43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43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Réimse</a:t>
            </a:r>
            <a:r>
              <a:rPr lang="en-US" dirty="0"/>
              <a:t> </a:t>
            </a:r>
            <a:r>
              <a:rPr lang="en-US" dirty="0" err="1"/>
              <a:t>leathan</a:t>
            </a:r>
            <a:r>
              <a:rPr lang="en-US" dirty="0"/>
              <a:t> de </a:t>
            </a:r>
            <a:r>
              <a:rPr lang="en-US" dirty="0" err="1"/>
              <a:t>thascanna</a:t>
            </a:r>
            <a:r>
              <a:rPr lang="en-US" dirty="0"/>
              <a:t> </a:t>
            </a:r>
            <a:r>
              <a:rPr lang="en-US" dirty="0" err="1"/>
              <a:t>gramadaí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8140956-8B9F-56A4-7619-4B9919F5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42" y="2326119"/>
            <a:ext cx="64361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552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Réimse</a:t>
            </a:r>
            <a:r>
              <a:rPr lang="en-US" dirty="0"/>
              <a:t> </a:t>
            </a:r>
            <a:r>
              <a:rPr lang="en-US" dirty="0" err="1"/>
              <a:t>leathan</a:t>
            </a:r>
            <a:r>
              <a:rPr lang="en-US" dirty="0"/>
              <a:t> de </a:t>
            </a:r>
            <a:r>
              <a:rPr lang="en-US" dirty="0" err="1"/>
              <a:t>thascanna</a:t>
            </a:r>
            <a:r>
              <a:rPr lang="en-US" dirty="0"/>
              <a:t> </a:t>
            </a:r>
            <a:r>
              <a:rPr lang="en-US" dirty="0" err="1"/>
              <a:t>gramadaí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72A08B-F90F-D4A2-3ABC-B24DC7A3A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12" y="2233519"/>
            <a:ext cx="64679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87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Réimse</a:t>
            </a:r>
            <a:r>
              <a:rPr lang="en-US" dirty="0"/>
              <a:t> </a:t>
            </a:r>
            <a:r>
              <a:rPr lang="en-US" dirty="0" err="1"/>
              <a:t>leathan</a:t>
            </a:r>
            <a:r>
              <a:rPr lang="en-US" dirty="0"/>
              <a:t> de </a:t>
            </a:r>
            <a:r>
              <a:rPr lang="en-US" dirty="0" err="1"/>
              <a:t>thascanna</a:t>
            </a:r>
            <a:r>
              <a:rPr lang="en-US" dirty="0"/>
              <a:t> </a:t>
            </a:r>
            <a:r>
              <a:rPr lang="en-US" dirty="0" err="1"/>
              <a:t>gramadaí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9CF591A-DD8F-EAD8-2B21-44EA2972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430" y="2251626"/>
            <a:ext cx="64679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4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Overlock Black" panose="02000503030000020004" pitchFamily="2" charset="0"/>
              </a:rPr>
              <a:t>Intinní</a:t>
            </a:r>
            <a:r>
              <a:rPr lang="en-US" dirty="0">
                <a:latin typeface="Overlock Black" panose="02000503030000020004" pitchFamily="2" charset="0"/>
              </a:rPr>
              <a:t> </a:t>
            </a:r>
            <a:r>
              <a:rPr lang="en-US" dirty="0" err="1">
                <a:latin typeface="Overlock Black" panose="02000503030000020004" pitchFamily="2" charset="0"/>
              </a:rPr>
              <a:t>foghlama</a:t>
            </a:r>
            <a:endParaRPr lang="en-IE" dirty="0">
              <a:latin typeface="Overlock Black" panose="02000503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Ag </a:t>
            </a:r>
            <a:r>
              <a:rPr lang="en-US" dirty="0" err="1"/>
              <a:t>deireadh</a:t>
            </a:r>
            <a:r>
              <a:rPr lang="en-US" dirty="0"/>
              <a:t> an </a:t>
            </a:r>
            <a:r>
              <a:rPr lang="en-US" dirty="0" err="1"/>
              <a:t>tseimineáir</a:t>
            </a:r>
            <a:r>
              <a:rPr lang="en-US" dirty="0"/>
              <a:t> </a:t>
            </a:r>
            <a:r>
              <a:rPr lang="en-US" dirty="0" err="1"/>
              <a:t>gréasáin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, </a:t>
            </a: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gnéithe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eolas</a:t>
            </a:r>
            <a:r>
              <a:rPr lang="en-US" dirty="0"/>
              <a:t> </a:t>
            </a:r>
            <a:r>
              <a:rPr lang="en-US" dirty="0" err="1"/>
              <a:t>againn</a:t>
            </a:r>
            <a:r>
              <a:rPr lang="en-US" dirty="0"/>
              <a:t>:</a:t>
            </a:r>
          </a:p>
          <a:p>
            <a:r>
              <a:rPr lang="en-US" b="1" dirty="0">
                <a:solidFill>
                  <a:schemeClr val="accent5"/>
                </a:solidFill>
              </a:rPr>
              <a:t>Fáilte! 1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/>
              <a:t>codanna</a:t>
            </a:r>
            <a:r>
              <a:rPr lang="en-US" dirty="0"/>
              <a:t> den </a:t>
            </a:r>
            <a:r>
              <a:rPr lang="en-US" dirty="0" err="1"/>
              <a:t>chlár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scileanna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litríocht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an </a:t>
            </a:r>
            <a:r>
              <a:rPr lang="en-US" dirty="0" err="1"/>
              <a:t>ghramadach</a:t>
            </a:r>
            <a:endParaRPr lang="en-US" dirty="0"/>
          </a:p>
          <a:p>
            <a:pPr marL="0" indent="0">
              <a:buNone/>
            </a:pPr>
            <a:endParaRPr lang="en-US" b="1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5"/>
                </a:solidFill>
              </a:rPr>
              <a:t>C&amp;F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4B2AA-A41C-F73F-0295-02FC6EF86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832" y="5063311"/>
            <a:ext cx="483247" cy="6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codanna</a:t>
            </a:r>
            <a:r>
              <a:rPr lang="en-US" dirty="0"/>
              <a:t> den </a:t>
            </a:r>
            <a:r>
              <a:rPr lang="en-US" dirty="0" err="1"/>
              <a:t>chlár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Téacsleabhar</a:t>
            </a:r>
            <a:endParaRPr lang="en-US" dirty="0"/>
          </a:p>
          <a:p>
            <a:r>
              <a:rPr lang="en-US" dirty="0" err="1"/>
              <a:t>Leabhar</a:t>
            </a:r>
            <a:r>
              <a:rPr lang="en-US" dirty="0"/>
              <a:t> </a:t>
            </a:r>
            <a:r>
              <a:rPr lang="en-US" dirty="0" err="1"/>
              <a:t>Gníomhaíochta</a:t>
            </a:r>
            <a:endParaRPr lang="en-US" dirty="0"/>
          </a:p>
          <a:p>
            <a:r>
              <a:rPr lang="en-US" dirty="0" err="1"/>
              <a:t>Aip</a:t>
            </a:r>
            <a:r>
              <a:rPr lang="en-US" dirty="0"/>
              <a:t> </a:t>
            </a:r>
            <a:r>
              <a:rPr lang="en-US" dirty="0" err="1"/>
              <a:t>éisteachta</a:t>
            </a:r>
            <a:endParaRPr lang="en-US" dirty="0"/>
          </a:p>
          <a:p>
            <a:r>
              <a:rPr lang="en-US" dirty="0" err="1"/>
              <a:t>Acmhainní</a:t>
            </a:r>
            <a:r>
              <a:rPr lang="en-US" dirty="0"/>
              <a:t> </a:t>
            </a:r>
            <a:r>
              <a:rPr lang="en-US" dirty="0" err="1"/>
              <a:t>digiteacha</a:t>
            </a:r>
            <a:endParaRPr lang="en-US" dirty="0"/>
          </a:p>
          <a:p>
            <a:r>
              <a:rPr lang="en-US" dirty="0" err="1"/>
              <a:t>Leabhar</a:t>
            </a:r>
            <a:r>
              <a:rPr lang="en-US" dirty="0"/>
              <a:t> an </a:t>
            </a:r>
            <a:r>
              <a:rPr lang="en-US" dirty="0" err="1"/>
              <a:t>Mhúinteora</a:t>
            </a:r>
            <a:endParaRPr lang="en-US" dirty="0"/>
          </a:p>
          <a:p>
            <a:r>
              <a:rPr lang="en-US" dirty="0" err="1"/>
              <a:t>Póstaeir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Tuilleadh</a:t>
            </a:r>
            <a:r>
              <a:rPr lang="en-US" b="1" dirty="0"/>
              <a:t> </a:t>
            </a:r>
            <a:r>
              <a:rPr lang="en-US" b="1" dirty="0" err="1"/>
              <a:t>eolais</a:t>
            </a:r>
            <a:r>
              <a:rPr lang="en-US" b="1" dirty="0"/>
              <a:t>: </a:t>
            </a:r>
            <a:r>
              <a:rPr lang="en-US" b="1" dirty="0">
                <a:solidFill>
                  <a:schemeClr val="accent5"/>
                </a:solidFill>
              </a:rPr>
              <a:t>www.issuu.com/edcoireland/docs/failte_flyer_web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1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Conas</a:t>
            </a:r>
            <a:r>
              <a:rPr lang="en-US" dirty="0"/>
              <a:t> a </a:t>
            </a:r>
            <a:r>
              <a:rPr lang="en-US" dirty="0" err="1"/>
              <a:t>neartaíonn</a:t>
            </a:r>
            <a:r>
              <a:rPr lang="en-US" dirty="0"/>
              <a:t> </a:t>
            </a:r>
            <a:r>
              <a:rPr lang="en-US" b="1" dirty="0">
                <a:solidFill>
                  <a:schemeClr val="accent5"/>
                </a:solidFill>
              </a:rPr>
              <a:t>Fáilte! 1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r>
              <a:rPr lang="en-US" dirty="0"/>
              <a:t>?</a:t>
            </a:r>
          </a:p>
          <a:p>
            <a:r>
              <a:rPr lang="en-US" dirty="0" err="1"/>
              <a:t>Deiseanna</a:t>
            </a:r>
            <a:r>
              <a:rPr lang="en-US" dirty="0"/>
              <a:t> a </a:t>
            </a:r>
            <a:r>
              <a:rPr lang="en-US" dirty="0" err="1"/>
              <a:t>uasmhéadú</a:t>
            </a:r>
            <a:r>
              <a:rPr lang="en-US" dirty="0"/>
              <a:t> don </a:t>
            </a:r>
            <a:r>
              <a:rPr lang="en-US" dirty="0" err="1"/>
              <a:t>fhoghlaim</a:t>
            </a:r>
            <a:r>
              <a:rPr lang="en-US" dirty="0"/>
              <a:t> </a:t>
            </a:r>
            <a:r>
              <a:rPr lang="en-US" dirty="0" err="1"/>
              <a:t>teanga</a:t>
            </a:r>
            <a:endParaRPr lang="en-US" dirty="0"/>
          </a:p>
          <a:p>
            <a:r>
              <a:rPr lang="en-US" dirty="0" err="1"/>
              <a:t>Dul</a:t>
            </a:r>
            <a:r>
              <a:rPr lang="en-US" dirty="0"/>
              <a:t> </a:t>
            </a:r>
            <a:r>
              <a:rPr lang="en-US" dirty="0" err="1"/>
              <a:t>chun</a:t>
            </a:r>
            <a:r>
              <a:rPr lang="en-US" dirty="0"/>
              <a:t> </a:t>
            </a:r>
            <a:r>
              <a:rPr lang="en-US" dirty="0" err="1"/>
              <a:t>cinn</a:t>
            </a:r>
            <a:r>
              <a:rPr lang="en-US" dirty="0"/>
              <a:t> a </a:t>
            </a:r>
            <a:r>
              <a:rPr lang="en-US" dirty="0" err="1"/>
              <a:t>chinntiú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ghníomhaíochtaí</a:t>
            </a:r>
            <a:r>
              <a:rPr lang="en-US" dirty="0"/>
              <a:t> a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cuspóir</a:t>
            </a:r>
            <a:r>
              <a:rPr lang="en-US" dirty="0"/>
              <a:t> </a:t>
            </a:r>
            <a:r>
              <a:rPr lang="en-US" dirty="0" err="1"/>
              <a:t>leo</a:t>
            </a:r>
            <a:endParaRPr lang="en-US" dirty="0"/>
          </a:p>
          <a:p>
            <a:r>
              <a:rPr lang="en-US" dirty="0" err="1"/>
              <a:t>Gníomhaíochtaí</a:t>
            </a:r>
            <a:r>
              <a:rPr lang="en-US" dirty="0"/>
              <a:t> </a:t>
            </a:r>
            <a:r>
              <a:rPr lang="en-US" dirty="0" err="1"/>
              <a:t>mealltacha</a:t>
            </a:r>
            <a:r>
              <a:rPr lang="en-US" dirty="0"/>
              <a:t> </a:t>
            </a:r>
            <a:r>
              <a:rPr lang="en-US" dirty="0" err="1"/>
              <a:t>éagsúla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0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Deiseanna</a:t>
            </a:r>
            <a:r>
              <a:rPr lang="en-US" dirty="0"/>
              <a:t> a </a:t>
            </a:r>
            <a:r>
              <a:rPr lang="en-US" dirty="0" err="1"/>
              <a:t>uasmhéadú</a:t>
            </a:r>
            <a:r>
              <a:rPr lang="en-US" dirty="0"/>
              <a:t> don </a:t>
            </a:r>
            <a:r>
              <a:rPr lang="en-US" dirty="0" err="1"/>
              <a:t>fhoghlaim</a:t>
            </a:r>
            <a:r>
              <a:rPr lang="en-US" dirty="0"/>
              <a:t> </a:t>
            </a:r>
            <a:r>
              <a:rPr lang="en-US" dirty="0" err="1"/>
              <a:t>teanga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E2947-E8D6-9912-2477-66BE58DB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28" y="2288757"/>
            <a:ext cx="3032440" cy="4299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526BF-C29E-1DA2-2C56-89AD00BE2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68" y="2259335"/>
            <a:ext cx="3114863" cy="43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1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Deiseanna</a:t>
            </a:r>
            <a:r>
              <a:rPr lang="en-US" dirty="0"/>
              <a:t> a </a:t>
            </a:r>
            <a:r>
              <a:rPr lang="en-US" dirty="0" err="1"/>
              <a:t>uasmhéadú</a:t>
            </a:r>
            <a:r>
              <a:rPr lang="en-US" dirty="0"/>
              <a:t> don </a:t>
            </a:r>
            <a:r>
              <a:rPr lang="en-US" dirty="0" err="1"/>
              <a:t>fhoghlaim</a:t>
            </a:r>
            <a:r>
              <a:rPr lang="en-US" dirty="0"/>
              <a:t> </a:t>
            </a:r>
            <a:r>
              <a:rPr lang="en-US" dirty="0" err="1"/>
              <a:t>teanga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5AC36-9C18-8D96-1728-BF17FD6F5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447" y="2311633"/>
            <a:ext cx="6326645" cy="42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Dul</a:t>
            </a:r>
            <a:r>
              <a:rPr lang="en-US" dirty="0"/>
              <a:t> </a:t>
            </a:r>
            <a:r>
              <a:rPr lang="en-US" dirty="0" err="1"/>
              <a:t>chun</a:t>
            </a:r>
            <a:r>
              <a:rPr lang="en-US" dirty="0"/>
              <a:t> </a:t>
            </a:r>
            <a:r>
              <a:rPr lang="en-US" dirty="0" err="1"/>
              <a:t>cinn</a:t>
            </a:r>
            <a:r>
              <a:rPr lang="en-US" dirty="0"/>
              <a:t> a </a:t>
            </a:r>
            <a:r>
              <a:rPr lang="en-US" dirty="0" err="1"/>
              <a:t>chinntiú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ghníomhaíochtaí</a:t>
            </a:r>
            <a:r>
              <a:rPr lang="en-US" dirty="0"/>
              <a:t> a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cuspóir</a:t>
            </a:r>
            <a:r>
              <a:rPr lang="en-US" dirty="0"/>
              <a:t> </a:t>
            </a:r>
            <a:r>
              <a:rPr lang="en-US" dirty="0" err="1"/>
              <a:t>leo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498C7-EF52-ADCA-1B69-55D4DB67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318" y="2283377"/>
            <a:ext cx="6358481" cy="42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4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Dul</a:t>
            </a:r>
            <a:r>
              <a:rPr lang="en-US" dirty="0"/>
              <a:t> </a:t>
            </a:r>
            <a:r>
              <a:rPr lang="en-US" dirty="0" err="1"/>
              <a:t>chun</a:t>
            </a:r>
            <a:r>
              <a:rPr lang="en-US" dirty="0"/>
              <a:t> </a:t>
            </a:r>
            <a:r>
              <a:rPr lang="en-US" dirty="0" err="1"/>
              <a:t>cinn</a:t>
            </a:r>
            <a:r>
              <a:rPr lang="en-US" dirty="0"/>
              <a:t> a </a:t>
            </a:r>
            <a:r>
              <a:rPr lang="en-US" dirty="0" err="1"/>
              <a:t>chinntiú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ghníomhaíochtaí</a:t>
            </a:r>
            <a:r>
              <a:rPr lang="en-US" dirty="0"/>
              <a:t> a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cuspóir</a:t>
            </a:r>
            <a:r>
              <a:rPr lang="en-US" dirty="0"/>
              <a:t> </a:t>
            </a:r>
            <a:r>
              <a:rPr lang="en-US" dirty="0" err="1"/>
              <a:t>leo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7AEE7-B424-E901-3BBB-CDE768D8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87" y="2271015"/>
            <a:ext cx="6362616" cy="42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7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Fáilte! 1 </a:t>
            </a:r>
            <a:r>
              <a:rPr lang="en-US" dirty="0"/>
              <a:t>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deiseanna</a:t>
            </a:r>
            <a:r>
              <a:rPr lang="en-US" dirty="0"/>
              <a:t> </a:t>
            </a:r>
            <a:r>
              <a:rPr lang="en-US" dirty="0" err="1"/>
              <a:t>foghlama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9F0F-1823-ECDE-FCDE-5FFBCE71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Gníomhaíochtaí</a:t>
            </a:r>
            <a:r>
              <a:rPr lang="en-US" dirty="0"/>
              <a:t> </a:t>
            </a:r>
            <a:r>
              <a:rPr lang="en-US" dirty="0" err="1"/>
              <a:t>mealltacha</a:t>
            </a:r>
            <a:r>
              <a:rPr lang="en-US" dirty="0"/>
              <a:t> </a:t>
            </a:r>
            <a:r>
              <a:rPr lang="en-US" dirty="0" err="1"/>
              <a:t>éagsúla</a:t>
            </a:r>
            <a:r>
              <a:rPr lang="en-US" dirty="0"/>
              <a:t> a </a:t>
            </a:r>
            <a:r>
              <a:rPr lang="en-US" dirty="0" err="1"/>
              <a:t>chruthú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17821-A167-1279-93FA-EC82CCCE3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868" y="2244112"/>
            <a:ext cx="64544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1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564</Words>
  <Application>Microsoft Office PowerPoint</Application>
  <PresentationFormat>Widescreen</PresentationFormat>
  <Paragraphs>104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Lato</vt:lpstr>
      <vt:lpstr>Overlock Black</vt:lpstr>
      <vt:lpstr>Office Theme</vt:lpstr>
      <vt:lpstr>PowerPoint Presentation</vt:lpstr>
      <vt:lpstr>Intinní foghlama</vt:lpstr>
      <vt:lpstr>Fáilte! 1 – codanna den chlár</vt:lpstr>
      <vt:lpstr>Fáilte! 1 – na deiseanna foghlama</vt:lpstr>
      <vt:lpstr>Fáilte! 1 – na deiseanna foghlama</vt:lpstr>
      <vt:lpstr>Fáilte! 1 – na deiseanna foghlama</vt:lpstr>
      <vt:lpstr>Fáilte! 1 – na deiseanna foghlama</vt:lpstr>
      <vt:lpstr>Fáilte! 1 – na deiseanna foghlama</vt:lpstr>
      <vt:lpstr>Fáilte! 1 – na deiseanna foghlama</vt:lpstr>
      <vt:lpstr>Fáilte! 1 – na deiseanna foghlama</vt:lpstr>
      <vt:lpstr>Fáilte! 1 – na scileanna éisteachta</vt:lpstr>
      <vt:lpstr>Fáilte! 1 – na scileanna éisteachta</vt:lpstr>
      <vt:lpstr>Fáilte! 1 – na scileanna éisteachta</vt:lpstr>
      <vt:lpstr>Fáilte! 1 – na scileanna éisteachta</vt:lpstr>
      <vt:lpstr>Fáilte! 1 – na scileanna éisteachta</vt:lpstr>
      <vt:lpstr>Fáilte! 1 – an litríocht</vt:lpstr>
      <vt:lpstr>Fáilte! 1 – an litríocht</vt:lpstr>
      <vt:lpstr>Fáilte! 1 – an litríocht</vt:lpstr>
      <vt:lpstr>Fáilte! 1 – an litríocht</vt:lpstr>
      <vt:lpstr>Fáilte! 1 – an litríocht</vt:lpstr>
      <vt:lpstr>Fáilte! 1 – an ghramadach</vt:lpstr>
      <vt:lpstr>Fáilte! 1 – an ghramadach</vt:lpstr>
      <vt:lpstr>Fáilte! 1 – an ghramadach</vt:lpstr>
      <vt:lpstr>Fáilte! 1 – an ghramadach</vt:lpstr>
      <vt:lpstr>Fáilte! 1 – an ghramadach</vt:lpstr>
      <vt:lpstr>Fáilte! 1 – an ghramadach</vt:lpstr>
      <vt:lpstr>Intinní foghlama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Eimear Flynn</dc:creator>
  <cp:lastModifiedBy>Rochelle Lazaro</cp:lastModifiedBy>
  <cp:revision>49</cp:revision>
  <dcterms:created xsi:type="dcterms:W3CDTF">2024-11-08T16:15:21Z</dcterms:created>
  <dcterms:modified xsi:type="dcterms:W3CDTF">2025-02-25T17:08:38Z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1057259696</vt:i4>
  </property>
  <property fmtid="{D5CDD505-2E9C-101B-9397-08002B2CF9AE}" pid="3" name="_NewReviewCycle">
    <vt:lpwstr/>
  </property>
  <property fmtid="{D5CDD505-2E9C-101B-9397-08002B2CF9AE}" pid="4" name="_EmailSubject">
    <vt:lpwstr>re: Failte Webinar</vt:lpwstr>
  </property>
  <property fmtid="{D5CDD505-2E9C-101B-9397-08002B2CF9AE}" pid="5" name="_AuthorEmail">
    <vt:lpwstr>Rochelle.Lazaro@edco.ie</vt:lpwstr>
  </property>
  <property fmtid="{D5CDD505-2E9C-101B-9397-08002B2CF9AE}" pid="6" name="_AuthorEmailDisplayName">
    <vt:lpwstr>Rochelle Lazaro</vt:lpwstr>
  </property>
  <property fmtid="{D5CDD505-2E9C-101B-9397-08002B2CF9AE}" pid="7" name="_PreviousAdHocReviewCycleID">
    <vt:i4>-1909810650</vt:i4>
  </property>
</Properties>
</file>