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7452-2152-A1F2-BBD8-FF8BCB18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4B03B-EB7D-5159-11C0-2494765E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D2A21-8A59-9243-D4D9-92EFEC0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A08F-B4A4-2B2B-D799-84B35357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D2741-48A8-8D89-A5A6-D2019ECD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395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1216-D37E-0F88-5180-4303974B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C5B6F-649F-D689-F97B-B298BD491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30A3-1785-3DB9-D485-B7205963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6131-DD58-BA77-4A9E-FE59FB37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13A1-7A55-7C4D-B747-D33A8EED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10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71347-25E2-4D70-0348-C6DBD4DED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0BA4A-21F2-2F66-34AE-B5F1C929E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92066-0DD2-9E29-ADC0-47CB6C06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4CE3-B1EF-4164-9B5D-45B9C322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10EE-2233-C6D7-530F-CD1B007B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8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4D11-1DA2-8748-57DD-744DD891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6BE8E-5A8C-95DD-4EA9-F41AA3C4B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3A31-B9D5-B626-E364-4F63AB29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29E4-5E3D-1FD1-9015-F3E8F918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44DEC-342F-91F3-572D-9269FC41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9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418B-0FE8-6793-F9FB-8C7E0B7B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C2F4-1D8B-3833-F5A6-243D8D9C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396C-BC27-9490-A0AE-A2D7FCFB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8402-4FDC-7769-3FD1-FB231CDA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067D-05AB-F7C2-F1CF-98D3E60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0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42C6-B426-30AA-C8EA-F6CB2515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33EC-E625-789D-50B4-8C68D8A33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2E185-61BA-CC1B-742C-BACD82EF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4C685-BF5E-DFE8-DD9C-E04EBAFD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1EF2C-26B1-D236-6BC4-8E2611A8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1577E-4EE3-3BBB-1202-EFFB17DF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30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E150-8750-7BDE-52D0-C48B01BB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3A612-9FFC-071B-E7F2-4820FD9C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1622B-F58E-12E9-AA34-E8462402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576A3-BE5E-677C-B81F-3CA05CF65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4A051-E23B-A8DB-2EA4-056E2189E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C3F36-EEDF-6665-7E10-111779AD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54BA2-CA1B-3B96-22A3-EE6DF35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CFC08-733C-584F-284A-C198A5D7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44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2B07-742E-FAD6-ACB5-CC0C7067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F56D6-40B5-C45B-24D9-AD4BB176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49F58-E7A9-4191-05B6-66050056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85B0E-0276-2282-870F-7F097C6B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13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3EAA-2A56-E373-8C38-A728425D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C2F76-4CA1-3D20-0079-5115FE94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C4ED8-289D-7436-A618-AC0AA2E8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16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4148-42C0-BA39-0DEE-CD8CE1DB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5C02-D834-D233-4C66-88C3B0E9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5A8BB-6C01-D379-52EF-9788AA867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46AB6-E54E-3BA7-24F0-E89082F0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C4078-8CE1-1295-3535-5319864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912CB-84C9-5EAC-AF37-85F7FD10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3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0C8-B452-0219-93B6-E21A26F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1AB63-D342-3249-4314-0B487F27C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49C98-CAA4-A23A-85E7-9455EC78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63C56-7819-B9C1-2A5B-FC2CFFFF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CEC2-9CB2-CABA-0242-46BA1F85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EFAE0-7CED-2D61-41B2-39B7AC31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3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33B24-E874-5187-96F6-41830D92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4358-289C-CED8-4188-5236F315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7361-4C7D-E562-FEE1-51B6FB9EB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2A100-8011-47C5-A1D9-089C8CD29698}" type="datetimeFigureOut">
              <a:rPr lang="en-IE" smtClean="0"/>
              <a:t>03/04/2025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1766-3F23-2222-C6D1-315DB5EFA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2308-B6D1-8B4A-69CE-F0101DB6C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CF87D-9933-4FDF-8722-0E0E47EAEE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7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1DDE-8CC5-0B81-1F21-95A214A2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" y="2420182"/>
            <a:ext cx="12192000" cy="2387600"/>
          </a:xfrm>
        </p:spPr>
        <p:txBody>
          <a:bodyPr>
            <a:normAutofit/>
          </a:bodyPr>
          <a:lstStyle/>
          <a:p>
            <a:r>
              <a:rPr lang="en-IE" sz="4400" dirty="0"/>
              <a:t>Exam Tips for Junior Cycle Religious Education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8" y="380999"/>
            <a:ext cx="6880709" cy="37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7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3" y="1797269"/>
            <a:ext cx="10964333" cy="3807371"/>
          </a:xfrm>
        </p:spPr>
        <p:txBody>
          <a:bodyPr>
            <a:normAutofit fontScale="70000" lnSpcReduction="20000"/>
          </a:bodyPr>
          <a:lstStyle/>
          <a:p>
            <a:r>
              <a:rPr lang="en-IE" sz="3600" dirty="0"/>
              <a:t>Common mix ups</a:t>
            </a:r>
          </a:p>
          <a:p>
            <a:endParaRPr lang="en-IE" sz="3600" dirty="0"/>
          </a:p>
          <a:p>
            <a:r>
              <a:rPr lang="en-IE" sz="3600" dirty="0"/>
              <a:t>(a) Leader/Founder: Pope/Priest/Rabbi/Imam/Monk/ v’s Founder: Jesus/Moses/Mohammad/Siddhartha Gautama </a:t>
            </a:r>
          </a:p>
          <a:p>
            <a:endParaRPr lang="en-IE" sz="3600" dirty="0"/>
          </a:p>
          <a:p>
            <a:pPr marL="742950" indent="-742950">
              <a:buAutoNum type="alphaLcParenBoth" startAt="2"/>
            </a:pPr>
            <a:r>
              <a:rPr lang="en-IE" sz="3600" dirty="0"/>
              <a:t>Interfaith/ecumenism – Communication &amp;understanding between different world religions v’s Communication &amp; understanding between different Christian churches</a:t>
            </a:r>
          </a:p>
          <a:p>
            <a:pPr marL="742950" indent="-742950">
              <a:buAutoNum type="alphaLcParenBoth" startAt="2"/>
            </a:pPr>
            <a:endParaRPr lang="en-IE" sz="3600" dirty="0"/>
          </a:p>
          <a:p>
            <a:r>
              <a:rPr lang="en-IE" sz="3600" dirty="0"/>
              <a:t>(c)	Founding story/creation story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6" y="152401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4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460986"/>
            <a:ext cx="10964333" cy="3807371"/>
          </a:xfrm>
        </p:spPr>
        <p:txBody>
          <a:bodyPr>
            <a:normAutofit/>
          </a:bodyPr>
          <a:lstStyle/>
          <a:p>
            <a:r>
              <a:rPr lang="en-IE" sz="3600" dirty="0"/>
              <a:t>Use Revision Notes and Summaries: Use Flash Cards/Mind Maps/Diagrams if they work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82286-B109-F701-8615-90B9E3D9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62" y="1912118"/>
            <a:ext cx="4164153" cy="380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8662D-5012-DAE9-591A-48D9814D3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47" y="1937471"/>
            <a:ext cx="4114393" cy="378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32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207551"/>
            <a:ext cx="10964333" cy="3807371"/>
          </a:xfrm>
        </p:spPr>
        <p:txBody>
          <a:bodyPr>
            <a:normAutofit/>
          </a:bodyPr>
          <a:lstStyle/>
          <a:p>
            <a:r>
              <a:rPr lang="en-IE" sz="3600" dirty="0"/>
              <a:t>Practice Exam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CEB28-4DA8-E353-3503-5A32CF69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43" y="800420"/>
            <a:ext cx="6160055" cy="98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25CBD-94BF-633D-F818-464988D6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0" y="2012390"/>
            <a:ext cx="4080642" cy="89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41E23-2EA7-31E3-62BA-A88AD220E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16" y="3429000"/>
            <a:ext cx="4021670" cy="135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3EACD-182F-35E3-7FD9-5F503BC38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344" y="2057399"/>
            <a:ext cx="6160055" cy="36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7" y="3082449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Link Theory to life examples. Tell your story.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964326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8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7" y="3082449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Time Management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964326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0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7" y="3082449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Read the Question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964326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7" y="3082449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Stay Calm as you have done the 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964326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8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88A6D-4AC6-D8E2-8A23-8FBE9F11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68" y="0"/>
            <a:ext cx="4171698" cy="5911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3383A-DCE1-ABFF-B51A-F9A5162F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236" y="0"/>
            <a:ext cx="4177366" cy="5911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69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63395-66D6-1C31-DE00-FBD1EAFC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43" y="27895"/>
            <a:ext cx="4163999" cy="5895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D14D7-E719-0EE5-7CAE-46FA2A9DD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22" y="27895"/>
            <a:ext cx="4165659" cy="5895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47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7" y="3082449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Share your experience and Q &amp; 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964326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1DDE-8CC5-0B81-1F21-95A214A2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" y="2420182"/>
            <a:ext cx="12192000" cy="2387600"/>
          </a:xfrm>
        </p:spPr>
        <p:txBody>
          <a:bodyPr>
            <a:normAutofit/>
          </a:bodyPr>
          <a:lstStyle/>
          <a:p>
            <a:r>
              <a:rPr lang="en-IE" sz="4400" dirty="0"/>
              <a:t>Niamh Mc Dermott and Lori Whelan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21239"/>
            <a:ext cx="12192000" cy="1655762"/>
          </a:xfrm>
        </p:spPr>
        <p:txBody>
          <a:bodyPr/>
          <a:lstStyle/>
          <a:p>
            <a:r>
              <a:rPr lang="en-IE" dirty="0"/>
              <a:t>Authors of a very successful “Reflections” Textbook</a:t>
            </a:r>
          </a:p>
          <a:p>
            <a:r>
              <a:rPr lang="en-IE" dirty="0"/>
              <a:t>Combined 58 years of teaching in the classroom</a:t>
            </a:r>
          </a:p>
          <a:p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8" y="380999"/>
            <a:ext cx="6880709" cy="37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3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3" y="1947332"/>
            <a:ext cx="10964333" cy="3220810"/>
          </a:xfrm>
        </p:spPr>
        <p:txBody>
          <a:bodyPr>
            <a:normAutofit lnSpcReduction="10000"/>
          </a:bodyPr>
          <a:lstStyle/>
          <a:p>
            <a:r>
              <a:rPr lang="en-IE" sz="3600" dirty="0"/>
              <a:t>We are all in the same boat awaiting the JC RE</a:t>
            </a:r>
          </a:p>
          <a:p>
            <a:r>
              <a:rPr lang="en-IE" sz="3600" dirty="0"/>
              <a:t>exam of 2025.</a:t>
            </a:r>
          </a:p>
          <a:p>
            <a:endParaRPr lang="en-IE" sz="3600" dirty="0"/>
          </a:p>
          <a:p>
            <a:r>
              <a:rPr lang="en-IE" sz="3600" dirty="0"/>
              <a:t>We have found that our students make the same mistakes when it comes to approaching exam questions. This is what we are here for.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6" y="152401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0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3" y="457199"/>
            <a:ext cx="10964333" cy="457201"/>
          </a:xfrm>
        </p:spPr>
        <p:txBody>
          <a:bodyPr>
            <a:normAutofit fontScale="85000" lnSpcReduction="20000"/>
          </a:bodyPr>
          <a:lstStyle/>
          <a:p>
            <a:r>
              <a:rPr lang="en-IE" sz="3600" dirty="0"/>
              <a:t>Know your Specification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F1156-A6A4-AEB9-69BF-66B790D08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99" y="1191380"/>
            <a:ext cx="3166292" cy="447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EBA41D-DC56-40E9-4E7C-DE652B85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28" y="1191380"/>
            <a:ext cx="3159463" cy="447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10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9727" y="2341178"/>
            <a:ext cx="3488455" cy="1584436"/>
          </a:xfrm>
        </p:spPr>
        <p:txBody>
          <a:bodyPr>
            <a:noAutofit/>
          </a:bodyPr>
          <a:lstStyle/>
          <a:p>
            <a:r>
              <a:rPr lang="en-IE" sz="2800" dirty="0"/>
              <a:t>Action Verbs are important to RE</a:t>
            </a:r>
          </a:p>
          <a:p>
            <a:r>
              <a:rPr lang="en-IE" sz="1600" dirty="0"/>
              <a:t>For example, the word DESCRIBE was used 10 times in 2024 exam paper.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C4372-F395-80A7-35C9-36B083D6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28" y="35521"/>
            <a:ext cx="4810652" cy="67869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88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3" y="1947332"/>
            <a:ext cx="10964333" cy="3220810"/>
          </a:xfrm>
        </p:spPr>
        <p:txBody>
          <a:bodyPr>
            <a:normAutofit/>
          </a:bodyPr>
          <a:lstStyle/>
          <a:p>
            <a:r>
              <a:rPr lang="en-IE" sz="3600" dirty="0"/>
              <a:t>Know the structure of the Exam.</a:t>
            </a:r>
          </a:p>
          <a:p>
            <a:endParaRPr lang="en-IE" sz="3600" dirty="0"/>
          </a:p>
          <a:p>
            <a:r>
              <a:rPr lang="en-IE" sz="3600" dirty="0"/>
              <a:t>How many Questions?</a:t>
            </a:r>
          </a:p>
          <a:p>
            <a:endParaRPr lang="en-IE" sz="3600" dirty="0"/>
          </a:p>
          <a:p>
            <a:r>
              <a:rPr lang="en-IE" sz="3600" dirty="0"/>
              <a:t>Are some questions longer than other questions?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6" y="152401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 txBox="1">
            <a:spLocks/>
          </p:cNvSpPr>
          <p:nvPr/>
        </p:nvSpPr>
        <p:spPr>
          <a:xfrm>
            <a:off x="102477" y="1947331"/>
            <a:ext cx="2246585" cy="336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/>
              <a:t>Get them to count the sentences they wrote, not the lines they filled.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59B81-1A89-2D59-DC2D-1D8EDBC7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57" y="0"/>
            <a:ext cx="4839687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F6F07-2C0C-DF1E-1ED3-3A033619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93" y="0"/>
            <a:ext cx="48539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2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 txBox="1">
            <a:spLocks/>
          </p:cNvSpPr>
          <p:nvPr/>
        </p:nvSpPr>
        <p:spPr>
          <a:xfrm>
            <a:off x="102477" y="1947331"/>
            <a:ext cx="2246585" cy="336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/>
              <a:t>Underline and circle key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9F9BF-F6AE-826A-C477-B1C98417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30" y="0"/>
            <a:ext cx="487410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18E0F-B518-2E68-D9A4-346FEF11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019" y="0"/>
            <a:ext cx="4863981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46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892458-239F-308C-66C1-C44E5800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3" y="1797269"/>
            <a:ext cx="10964333" cy="3807371"/>
          </a:xfrm>
        </p:spPr>
        <p:txBody>
          <a:bodyPr>
            <a:normAutofit fontScale="77500" lnSpcReduction="20000"/>
          </a:bodyPr>
          <a:lstStyle/>
          <a:p>
            <a:r>
              <a:rPr lang="en-IE" sz="3600" dirty="0"/>
              <a:t>Answers need to be developed. Do example on board for place of worship question, “Outline how a place of worship is important for members of one of the following religions.”</a:t>
            </a:r>
          </a:p>
          <a:p>
            <a:r>
              <a:rPr lang="en-IE" sz="3600" dirty="0"/>
              <a:t>Gives them a place to communicate with their God, contains religious symbols such as statues/candles etc which could help focus their worship, they can meet and connect with other believers of the same faith and be part of a community, they can hear their sacred text being read aloud, they can learn about their faith from a religious leader, they can receive comfort in times of need, they can participate in important rituals, it can offer a quiet space away from a busy world to focus on their faith. </a:t>
            </a:r>
          </a:p>
          <a:p>
            <a:endParaRPr lang="en-IE" sz="3600" dirty="0"/>
          </a:p>
          <a:p>
            <a:endParaRPr lang="en-IE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E0D8-4D4B-ABC9-3B4D-EA356A2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6" y="152401"/>
            <a:ext cx="251705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5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378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Exam Tips for Junior Cycle Religious Education</vt:lpstr>
      <vt:lpstr>Niamh Mc Dermott and Lori Whelan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Rochelle Lazaro</dc:creator>
  <cp:lastModifiedBy>Rochelle Lazaro</cp:lastModifiedBy>
  <cp:revision>3</cp:revision>
  <dcterms:created xsi:type="dcterms:W3CDTF">2025-04-01T08:18:39Z</dcterms:created>
  <dcterms:modified xsi:type="dcterms:W3CDTF">2025-04-03T07:09:20Z</dcterms:modified>
</cp:coreProperties>
</file>