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BB1B30-B897-5DF1-81CD-88351470470E}" name="Frank MacBride" initials="FM" userId="S::Frank.MacBride@edco.ie::751e552c-2776-41af-9f27-2d9e69a1ff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007E"/>
    <a:srgbClr val="FAE73F"/>
    <a:srgbClr val="F0E8EE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94430F-D6C1-4BA2-B54B-C972F62BB550}" v="177" dt="2025-03-04T11:35:09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2B944-BACB-4C40-9BD0-D2147D8397B0}" type="datetimeFigureOut">
              <a:rPr lang="en-IE" smtClean="0"/>
              <a:t>12/03/2025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9CB7A-1135-4F78-A01C-EA3349EAD9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193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9CB7A-1135-4F78-A01C-EA3349EAD9C8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585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9CB7A-1135-4F78-A01C-EA3349EAD9C8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4264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9CB7A-1135-4F78-A01C-EA3349EAD9C8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723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61551D7-EF59-2F5B-FE62-CBC68B747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"/>
            <a:ext cx="12192000" cy="6857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9FFB5E-D7D4-7DD1-E2E4-8C8E59E9CBE5}"/>
              </a:ext>
            </a:extLst>
          </p:cNvPr>
          <p:cNvSpPr txBox="1"/>
          <p:nvPr userDrawn="1"/>
        </p:nvSpPr>
        <p:spPr>
          <a:xfrm>
            <a:off x="2108992" y="5167618"/>
            <a:ext cx="8739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Overlock Black" panose="02000503030000020004" pitchFamily="2" charset="0"/>
                <a:cs typeface="Kartika" panose="020B0502040204020203" pitchFamily="18" charset="0"/>
              </a:rPr>
              <a:t>Mé</a:t>
            </a:r>
            <a:r>
              <a:rPr lang="en-US" sz="4000" b="1" baseline="0" dirty="0">
                <a:solidFill>
                  <a:schemeClr val="bg1"/>
                </a:solidFill>
                <a:latin typeface="Overlock Black" panose="02000503030000020004" pitchFamily="2" charset="0"/>
                <a:cs typeface="Kartika" panose="020B0502040204020203" pitchFamily="18" charset="0"/>
              </a:rPr>
              <a:t> Féin, Mo </a:t>
            </a:r>
            <a:r>
              <a:rPr lang="en-US" sz="4000" b="1" baseline="0" dirty="0" err="1">
                <a:solidFill>
                  <a:schemeClr val="bg1"/>
                </a:solidFill>
                <a:latin typeface="Overlock Black" panose="02000503030000020004" pitchFamily="2" charset="0"/>
                <a:cs typeface="Kartika" panose="020B0502040204020203" pitchFamily="18" charset="0"/>
              </a:rPr>
              <a:t>Mhuintir</a:t>
            </a:r>
            <a:r>
              <a:rPr lang="en-US" sz="4000" b="1" baseline="0" dirty="0">
                <a:solidFill>
                  <a:schemeClr val="bg1"/>
                </a:solidFill>
                <a:latin typeface="Overlock Black" panose="02000503030000020004" pitchFamily="2" charset="0"/>
                <a:cs typeface="Kartika" panose="020B0502040204020203" pitchFamily="18" charset="0"/>
              </a:rPr>
              <a:t> </a:t>
            </a:r>
            <a:r>
              <a:rPr lang="en-US" sz="4000" b="1" baseline="0" dirty="0" err="1">
                <a:solidFill>
                  <a:schemeClr val="bg1"/>
                </a:solidFill>
                <a:latin typeface="Overlock Black" panose="02000503030000020004" pitchFamily="2" charset="0"/>
                <a:cs typeface="Kartika" panose="020B0502040204020203" pitchFamily="18" charset="0"/>
              </a:rPr>
              <a:t>agus</a:t>
            </a:r>
            <a:r>
              <a:rPr lang="en-US" sz="4000" b="1" baseline="0" dirty="0">
                <a:solidFill>
                  <a:schemeClr val="bg1"/>
                </a:solidFill>
                <a:latin typeface="Overlock Black" panose="02000503030000020004" pitchFamily="2" charset="0"/>
                <a:cs typeface="Kartika" panose="020B0502040204020203" pitchFamily="18" charset="0"/>
              </a:rPr>
              <a:t> Mo </a:t>
            </a:r>
            <a:r>
              <a:rPr lang="en-US" sz="4000" b="1" baseline="0" dirty="0" err="1">
                <a:solidFill>
                  <a:schemeClr val="bg1"/>
                </a:solidFill>
                <a:latin typeface="Overlock Black" panose="02000503030000020004" pitchFamily="2" charset="0"/>
                <a:cs typeface="Kartika" panose="020B0502040204020203" pitchFamily="18" charset="0"/>
              </a:rPr>
              <a:t>Chairde</a:t>
            </a:r>
            <a:endParaRPr lang="en-IE" sz="4000" b="1" dirty="0">
              <a:solidFill>
                <a:schemeClr val="bg1"/>
              </a:solidFill>
              <a:latin typeface="Overlock Black" panose="02000503030000020004" pitchFamily="2" charset="0"/>
              <a:cs typeface="Kartika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4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3AED-DAD9-9494-CD7E-CC96A661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6B864-7609-1D55-8DF9-D7C005240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1AB1-42D3-C38E-2092-035FD0637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12/03/2025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B2A88-0C3B-2B8A-17CE-8FCB9E49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496D4-B47D-8548-2D25-6EC95119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448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2207C-34F3-4E40-8303-191C1708D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4AD496-04E2-3AB9-5664-CA9D20CE2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4A16E-1445-8CEF-4AAC-08873F13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12/03/2025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1B89B-4572-4041-E87A-E674F71F9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757D2-AC15-5891-6C58-90829495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391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white rectangle&#10;&#10;Description automatically generated">
            <a:extLst>
              <a:ext uri="{FF2B5EF4-FFF2-40B4-BE49-F238E27FC236}">
                <a16:creationId xmlns:a16="http://schemas.microsoft.com/office/drawing/2014/main" id="{F8E8C6B8-FEB4-CCA0-1001-266AFA63C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E0708-9ED9-780F-A1E9-568870B4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42" y="997985"/>
            <a:ext cx="10515600" cy="557664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FF0000"/>
                </a:solidFill>
                <a:latin typeface="Overlock Black" panose="02000503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0D881-872A-644F-BBB3-50EEB59B5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42" y="1842403"/>
            <a:ext cx="10515600" cy="4351338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defRPr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0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D387-0E2D-D2FE-B37E-995595BB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11813-6053-CC3B-1C0B-73DD9F94D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D0133-6349-DC74-850E-C0A21C1F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12/03/2025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BBEEE-5548-BBEF-578F-1E2241CE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CC466-EB1E-590D-2C2C-7711FBAF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257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FBEE-2694-BDD9-7B19-1AB20375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F0F50-75EF-C90D-255B-3674341C5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85B7E-BCCA-3457-67CD-77E7F3F64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A2678-2BE0-0E12-55D7-EBA73F702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12/03/2025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7A154-73AE-C16B-50F6-07152925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E3069-03DC-D947-932E-421BF0DA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304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593A1-7219-242C-2157-D3ADE4ED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F5F74-4684-2945-BB4D-D128E09FD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2336E-FABD-245F-A51E-4101FAB5B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D3FEB-55E3-E1C7-EAB7-C62487F7CA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D4D86-6C5A-1225-5811-91F964579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EFF7A-B81B-53A5-1B5E-9C3F67DC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12/03/2025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460D8-03FF-217D-9C45-C0A011202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08242-3109-EC93-B894-D2A2199C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827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1C7A-CB95-A3A6-3C83-2356277B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3101B-7854-EB2E-FBD6-899BEF219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12/03/2025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5FE58-472E-FF11-360D-B3CFBDF67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C7AAA-587E-2482-470A-7B6D095F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085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3562B-BBAF-AFAC-0FBF-9E6E7F069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12/03/2025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B6450-3F0A-C13E-5285-F171A63B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E0079-D1D8-30F2-77C8-34DF4641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104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A5F9-DDEE-63D7-DE89-E44E4625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4C72-FB81-ECDD-B73F-6EF0E03AC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34447-DD3D-8445-2073-A15BAFE57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44114-065B-8DD4-33EA-8A91A5F5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12/03/2025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51682-82DB-8BF6-718A-0BCAE2F2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FCB9A-1A22-A462-4661-B01B3330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445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D426-2156-A04F-353F-27528910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C18E3-E7BF-7360-371A-755098B233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79063-C365-ACD5-ED9F-9060C05F3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0B11-574B-D6E0-F2FB-6CD54BCA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12/03/2025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D2D8E-F807-6262-9249-1D24D040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81950-D04B-F20C-7DEF-5B138F16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252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53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artoon of a person with blue hair&#10;&#10;AI-generated content may be incorrect.">
            <a:extLst>
              <a:ext uri="{FF2B5EF4-FFF2-40B4-BE49-F238E27FC236}">
                <a16:creationId xmlns:a16="http://schemas.microsoft.com/office/drawing/2014/main" id="{AD6D92B9-4958-B27F-408E-63D89F1F5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394" y="4197500"/>
            <a:ext cx="1785446" cy="2298546"/>
          </a:xfrm>
          <a:prstGeom prst="rect">
            <a:avLst/>
          </a:prstGeom>
        </p:spPr>
      </p:pic>
      <p:pic>
        <p:nvPicPr>
          <p:cNvPr id="29" name="Picture 28" descr="A cartoon of a person with curly hair&#10;&#10;AI-generated content may be incorrect.">
            <a:extLst>
              <a:ext uri="{FF2B5EF4-FFF2-40B4-BE49-F238E27FC236}">
                <a16:creationId xmlns:a16="http://schemas.microsoft.com/office/drawing/2014/main" id="{2435D634-09FA-BFE2-E50F-A9CE8C75C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58" y="4122422"/>
            <a:ext cx="1834852" cy="2362150"/>
          </a:xfrm>
          <a:prstGeom prst="rect">
            <a:avLst/>
          </a:prstGeom>
        </p:spPr>
      </p:pic>
      <p:pic>
        <p:nvPicPr>
          <p:cNvPr id="27" name="Picture 26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BF090E85-BCC9-FDCC-A9C8-1C1CC9F2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24" y="1733643"/>
            <a:ext cx="1856934" cy="23905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2D89A7-2F5E-9F97-FF87-342C1D4BB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60" y="1733643"/>
            <a:ext cx="1785447" cy="2298547"/>
          </a:xfrm>
          <a:prstGeom prst="rect">
            <a:avLst/>
          </a:prstGeom>
        </p:spPr>
      </p:pic>
      <p:pic>
        <p:nvPicPr>
          <p:cNvPr id="23" name="Picture 22" descr="A cartoon of a person smiling&#10;&#10;AI-generated content may be incorrect.">
            <a:extLst>
              <a:ext uri="{FF2B5EF4-FFF2-40B4-BE49-F238E27FC236}">
                <a16:creationId xmlns:a16="http://schemas.microsoft.com/office/drawing/2014/main" id="{2774E074-3057-EAD2-A54A-C8C58E8009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89" y="1796696"/>
            <a:ext cx="1834852" cy="2362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60C72-64A1-63BC-7618-578706C6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Cén</a:t>
            </a:r>
            <a:r>
              <a:rPr lang="en-US" dirty="0"/>
              <a:t> </a:t>
            </a:r>
            <a:r>
              <a:rPr lang="en-US" dirty="0" err="1"/>
              <a:t>saghas</a:t>
            </a:r>
            <a:r>
              <a:rPr lang="en-US" dirty="0"/>
              <a:t> </a:t>
            </a:r>
            <a:r>
              <a:rPr lang="en-US" dirty="0" err="1"/>
              <a:t>gruaige</a:t>
            </a:r>
            <a:r>
              <a:rPr lang="en-US" dirty="0"/>
              <a:t> </a:t>
            </a:r>
            <a:r>
              <a:rPr lang="en-US" dirty="0" err="1"/>
              <a:t>atá</a:t>
            </a:r>
            <a:r>
              <a:rPr lang="en-US" dirty="0"/>
              <a:t> ort?</a:t>
            </a:r>
            <a:endParaRPr lang="en-I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E42E5C-ECA2-D038-2D09-F30A78D8142A}"/>
              </a:ext>
            </a:extLst>
          </p:cNvPr>
          <p:cNvSpPr/>
          <p:nvPr/>
        </p:nvSpPr>
        <p:spPr>
          <a:xfrm>
            <a:off x="2126405" y="3764204"/>
            <a:ext cx="6763558" cy="563906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782C3B-7364-98ED-334E-3DAF683FA248}"/>
              </a:ext>
            </a:extLst>
          </p:cNvPr>
          <p:cNvSpPr txBox="1"/>
          <p:nvPr/>
        </p:nvSpPr>
        <p:spPr>
          <a:xfrm>
            <a:off x="2455983" y="3854436"/>
            <a:ext cx="158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gruaig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earr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B6D346-1BAF-A45C-92C0-E17EDDCD658F}"/>
              </a:ext>
            </a:extLst>
          </p:cNvPr>
          <p:cNvSpPr txBox="1"/>
          <p:nvPr/>
        </p:nvSpPr>
        <p:spPr>
          <a:xfrm>
            <a:off x="4038446" y="3857511"/>
            <a:ext cx="257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gruaig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ada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0F9BE-1FB1-62BB-5A7A-51B691DFE92D}"/>
              </a:ext>
            </a:extLst>
          </p:cNvPr>
          <p:cNvSpPr txBox="1"/>
          <p:nvPr/>
        </p:nvSpPr>
        <p:spPr>
          <a:xfrm>
            <a:off x="6921538" y="3874780"/>
            <a:ext cx="192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gruaig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íreach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32713D-4485-6F9B-D646-576C79DCECB0}"/>
              </a:ext>
            </a:extLst>
          </p:cNvPr>
          <p:cNvSpPr/>
          <p:nvPr/>
        </p:nvSpPr>
        <p:spPr>
          <a:xfrm>
            <a:off x="2126405" y="6250800"/>
            <a:ext cx="6763558" cy="563906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A39F98-6C1B-CE5E-90DC-29DEC00BDBD8}"/>
              </a:ext>
            </a:extLst>
          </p:cNvPr>
          <p:cNvSpPr txBox="1"/>
          <p:nvPr/>
        </p:nvSpPr>
        <p:spPr>
          <a:xfrm>
            <a:off x="3025341" y="6329773"/>
            <a:ext cx="191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gruaig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atach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3E1557-1A6B-C270-DCB6-34E63A0477B5}"/>
              </a:ext>
            </a:extLst>
          </p:cNvPr>
          <p:cNvSpPr txBox="1"/>
          <p:nvPr/>
        </p:nvSpPr>
        <p:spPr>
          <a:xfrm>
            <a:off x="6080788" y="6324080"/>
            <a:ext cx="185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gruaig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spíceach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6854D858-07E8-8192-5B46-13B74D312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27" y="2196762"/>
            <a:ext cx="1840443" cy="2369348"/>
          </a:xfrm>
          <a:prstGeom prst="rect">
            <a:avLst/>
          </a:prstGeom>
        </p:spPr>
      </p:pic>
      <p:pic>
        <p:nvPicPr>
          <p:cNvPr id="21" name="Picture 20" descr="A cartoon of a person with a mustache&#10;&#10;AI-generated content may be incorrect.">
            <a:extLst>
              <a:ext uri="{FF2B5EF4-FFF2-40B4-BE49-F238E27FC236}">
                <a16:creationId xmlns:a16="http://schemas.microsoft.com/office/drawing/2014/main" id="{C5F86761-D862-84A8-BA91-9B963CB1B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50" y="2252051"/>
            <a:ext cx="1840443" cy="2369348"/>
          </a:xfrm>
          <a:prstGeom prst="rect">
            <a:avLst/>
          </a:prstGeom>
        </p:spPr>
      </p:pic>
      <p:pic>
        <p:nvPicPr>
          <p:cNvPr id="19" name="Picture 18" descr="A cartoon of a person smiling&#10;&#10;AI-generated content may be incorrect.">
            <a:extLst>
              <a:ext uri="{FF2B5EF4-FFF2-40B4-BE49-F238E27FC236}">
                <a16:creationId xmlns:a16="http://schemas.microsoft.com/office/drawing/2014/main" id="{3C4F9ACA-93A7-F957-17C2-E5ACBA6BC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7" y="2157545"/>
            <a:ext cx="1971690" cy="2538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82B43-E63B-D734-C781-A362C65B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Gruaig</a:t>
            </a:r>
            <a:endParaRPr lang="en-I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01482-011B-D93C-1060-D6A5EB6B380E}"/>
              </a:ext>
            </a:extLst>
          </p:cNvPr>
          <p:cNvSpPr/>
          <p:nvPr/>
        </p:nvSpPr>
        <p:spPr>
          <a:xfrm>
            <a:off x="1246094" y="4284157"/>
            <a:ext cx="9170894" cy="563906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6DE89E-6A20-04A7-9CDE-AE2E591B8E76}"/>
              </a:ext>
            </a:extLst>
          </p:cNvPr>
          <p:cNvSpPr txBox="1"/>
          <p:nvPr/>
        </p:nvSpPr>
        <p:spPr>
          <a:xfrm>
            <a:off x="1891117" y="4373263"/>
            <a:ext cx="223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Tá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mé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tú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sé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maol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3B49D-DC03-958D-F6A3-8F56A3083493}"/>
              </a:ext>
            </a:extLst>
          </p:cNvPr>
          <p:cNvSpPr txBox="1"/>
          <p:nvPr/>
        </p:nvSpPr>
        <p:spPr>
          <a:xfrm>
            <a:off x="4266665" y="4381444"/>
            <a:ext cx="282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Tá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croiméal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orm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/ort/air.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E5B85-7548-680E-9C92-EF72C9D10D53}"/>
              </a:ext>
            </a:extLst>
          </p:cNvPr>
          <p:cNvSpPr txBox="1"/>
          <p:nvPr/>
        </p:nvSpPr>
        <p:spPr>
          <a:xfrm>
            <a:off x="7092500" y="4365399"/>
            <a:ext cx="248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Tá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féasóg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orm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/ort/air.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0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BC6DB8CC-7FA1-094C-DC8D-E2619EC37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35" name="Picture 34" descr="A cartoon of a person&#10;&#10;AI-generated content may be incorrect.">
            <a:extLst>
              <a:ext uri="{FF2B5EF4-FFF2-40B4-BE49-F238E27FC236}">
                <a16:creationId xmlns:a16="http://schemas.microsoft.com/office/drawing/2014/main" id="{E74D1017-B0C2-FFBE-3CC7-F351C4C0C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93" y="4353620"/>
            <a:ext cx="1829501" cy="2355261"/>
          </a:xfrm>
          <a:prstGeom prst="rect">
            <a:avLst/>
          </a:prstGeom>
        </p:spPr>
      </p:pic>
      <p:pic>
        <p:nvPicPr>
          <p:cNvPr id="33" name="Picture 32" descr="A person with red hair and glasses&#10;&#10;AI-generated content may be incorrect.">
            <a:extLst>
              <a:ext uri="{FF2B5EF4-FFF2-40B4-BE49-F238E27FC236}">
                <a16:creationId xmlns:a16="http://schemas.microsoft.com/office/drawing/2014/main" id="{9BA98236-BDFC-5ED4-7978-F6882F7F5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88" y="4318094"/>
            <a:ext cx="1829501" cy="2355261"/>
          </a:xfrm>
          <a:prstGeom prst="rect">
            <a:avLst/>
          </a:prstGeom>
        </p:spPr>
      </p:pic>
      <p:pic>
        <p:nvPicPr>
          <p:cNvPr id="31" name="Picture 30" descr="A cartoon of a child wearing glasses&#10;&#10;AI-generated content may be incorrect.">
            <a:extLst>
              <a:ext uri="{FF2B5EF4-FFF2-40B4-BE49-F238E27FC236}">
                <a16:creationId xmlns:a16="http://schemas.microsoft.com/office/drawing/2014/main" id="{81B56F36-2A42-369F-27B6-2C79CA5FA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73" y="1536532"/>
            <a:ext cx="2050843" cy="2640212"/>
          </a:xfrm>
          <a:prstGeom prst="rect">
            <a:avLst/>
          </a:prstGeom>
        </p:spPr>
      </p:pic>
      <p:pic>
        <p:nvPicPr>
          <p:cNvPr id="29" name="Picture 28" descr="A cartoon of a person smiling&#10;&#10;AI-generated content may be incorrect.">
            <a:extLst>
              <a:ext uri="{FF2B5EF4-FFF2-40B4-BE49-F238E27FC236}">
                <a16:creationId xmlns:a16="http://schemas.microsoft.com/office/drawing/2014/main" id="{20058B60-51B2-6D9E-0564-5400D08FC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56" y="1638066"/>
            <a:ext cx="1865058" cy="2401036"/>
          </a:xfrm>
          <a:prstGeom prst="rect">
            <a:avLst/>
          </a:prstGeom>
        </p:spPr>
      </p:pic>
      <p:pic>
        <p:nvPicPr>
          <p:cNvPr id="27" name="Picture 26" descr="A cartoon of a child with a ponytail&#10;&#10;AI-generated content may be incorrect.">
            <a:extLst>
              <a:ext uri="{FF2B5EF4-FFF2-40B4-BE49-F238E27FC236}">
                <a16:creationId xmlns:a16="http://schemas.microsoft.com/office/drawing/2014/main" id="{A6D7C2C7-DB7A-5920-476D-F9FA97D80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83" y="1766511"/>
            <a:ext cx="1703002" cy="2192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966D3-B4D1-C28C-B8FB-4D8B5429C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Dath</a:t>
            </a:r>
            <a:r>
              <a:rPr lang="en-US" dirty="0"/>
              <a:t> </a:t>
            </a:r>
            <a:r>
              <a:rPr lang="en-US" dirty="0" err="1"/>
              <a:t>Gruaige</a:t>
            </a:r>
            <a:endParaRPr lang="en-I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64F495-39FC-0982-2CA3-DBD6DC02FCCE}"/>
              </a:ext>
            </a:extLst>
          </p:cNvPr>
          <p:cNvSpPr/>
          <p:nvPr/>
        </p:nvSpPr>
        <p:spPr>
          <a:xfrm>
            <a:off x="2126405" y="3764204"/>
            <a:ext cx="6763558" cy="563906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93361E-3A84-7FB2-6649-10331B91F40C}"/>
              </a:ext>
            </a:extLst>
          </p:cNvPr>
          <p:cNvSpPr txBox="1"/>
          <p:nvPr/>
        </p:nvSpPr>
        <p:spPr>
          <a:xfrm>
            <a:off x="2455983" y="3854436"/>
            <a:ext cx="158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gruaig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US" b="1" dirty="0" err="1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onn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6BAF6B-C477-4AD0-7311-811A76A9C783}"/>
              </a:ext>
            </a:extLst>
          </p:cNvPr>
          <p:cNvSpPr txBox="1"/>
          <p:nvPr/>
        </p:nvSpPr>
        <p:spPr>
          <a:xfrm>
            <a:off x="4038446" y="3857511"/>
            <a:ext cx="257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gruaig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US" b="1" dirty="0" err="1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ubh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806F10-9F74-DA26-BCE4-BEC68039C9CD}"/>
              </a:ext>
            </a:extLst>
          </p:cNvPr>
          <p:cNvSpPr txBox="1"/>
          <p:nvPr/>
        </p:nvSpPr>
        <p:spPr>
          <a:xfrm>
            <a:off x="6921538" y="3874780"/>
            <a:ext cx="192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gruaig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  <a:r>
              <a:rPr lang="en-US" b="1" dirty="0" err="1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ionn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3A3765-B99B-BC79-EEE7-DC6C0C3E82CF}"/>
              </a:ext>
            </a:extLst>
          </p:cNvPr>
          <p:cNvSpPr/>
          <p:nvPr/>
        </p:nvSpPr>
        <p:spPr>
          <a:xfrm>
            <a:off x="2126405" y="6250800"/>
            <a:ext cx="6763558" cy="563906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A4799-12CA-175D-0A53-6FE43EDDB3CA}"/>
              </a:ext>
            </a:extLst>
          </p:cNvPr>
          <p:cNvSpPr txBox="1"/>
          <p:nvPr/>
        </p:nvSpPr>
        <p:spPr>
          <a:xfrm>
            <a:off x="3025341" y="6329773"/>
            <a:ext cx="191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gruaig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rua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C0421F-86ED-01A8-BDA4-81C4853877FA}"/>
              </a:ext>
            </a:extLst>
          </p:cNvPr>
          <p:cNvSpPr txBox="1"/>
          <p:nvPr/>
        </p:nvSpPr>
        <p:spPr>
          <a:xfrm>
            <a:off x="6080788" y="6324080"/>
            <a:ext cx="185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gruaig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liath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47EBC-8F37-DF44-3BE1-E937DAF48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8E34-831B-BB1D-986A-E35274685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réamhfhocal</a:t>
            </a:r>
            <a:r>
              <a:rPr lang="en-US" dirty="0"/>
              <a:t> ‘</a:t>
            </a:r>
            <a:r>
              <a:rPr lang="en-US" dirty="0" err="1"/>
              <a:t>ar</a:t>
            </a:r>
            <a:r>
              <a:rPr lang="en-US" dirty="0"/>
              <a:t>’</a:t>
            </a:r>
            <a:endParaRPr lang="en-IE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89F8873C-62DB-B520-7FCF-75E6F0FC55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835078"/>
              </p:ext>
            </p:extLst>
          </p:nvPr>
        </p:nvGraphicFramePr>
        <p:xfrm>
          <a:off x="654050" y="1843088"/>
          <a:ext cx="3466005" cy="2987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53729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  <a:gridCol w="2312276">
                  <a:extLst>
                    <a:ext uri="{9D8B030D-6E8A-4147-A177-3AD203B41FA5}">
                      <a16:colId xmlns:a16="http://schemas.microsoft.com/office/drawing/2014/main" val="3948760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orm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mé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ort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tú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air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sé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uirthi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sí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orainn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muid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/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sinn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oraibh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sibh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6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orthu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siad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808472"/>
                  </a:ext>
                </a:extLst>
              </a:tr>
            </a:tbl>
          </a:graphicData>
        </a:graphic>
      </p:graphicFrame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CE89755E-A4E1-3860-1518-5ED1650494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4297940"/>
              </p:ext>
            </p:extLst>
          </p:nvPr>
        </p:nvGraphicFramePr>
        <p:xfrm>
          <a:off x="4511349" y="1843088"/>
          <a:ext cx="6808292" cy="2987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808292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gruaig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rua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Níl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gruaig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liath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ort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gruaig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spíceach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Níl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gruaig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chatach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uirthi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gruaig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dhubh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orainn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bhfuil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gruaig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fhionn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oraibh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?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6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gruaig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dhíreach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orthu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808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3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D127A-6630-ED6B-F570-4350F6E2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Déan</a:t>
            </a:r>
            <a:r>
              <a:rPr lang="en-US" dirty="0"/>
              <a:t> cur </a:t>
            </a:r>
            <a:r>
              <a:rPr lang="en-US" dirty="0" err="1"/>
              <a:t>síos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ghruaig</a:t>
            </a:r>
            <a:r>
              <a:rPr lang="en-US" dirty="0"/>
              <a:t> na </a:t>
            </a:r>
            <a:r>
              <a:rPr lang="en-US" dirty="0" err="1"/>
              <a:t>ndaoine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.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059CBA9-0332-FECE-AE0B-85E7303EEF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6518701"/>
              </p:ext>
            </p:extLst>
          </p:nvPr>
        </p:nvGraphicFramePr>
        <p:xfrm>
          <a:off x="429933" y="1816194"/>
          <a:ext cx="10515600" cy="48804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56820">
                  <a:extLst>
                    <a:ext uri="{9D8B030D-6E8A-4147-A177-3AD203B41FA5}">
                      <a16:colId xmlns:a16="http://schemas.microsoft.com/office/drawing/2014/main" val="45129058"/>
                    </a:ext>
                  </a:extLst>
                </a:gridCol>
                <a:gridCol w="9358780">
                  <a:extLst>
                    <a:ext uri="{9D8B030D-6E8A-4147-A177-3AD203B41FA5}">
                      <a16:colId xmlns:a16="http://schemas.microsoft.com/office/drawing/2014/main" val="3810831786"/>
                    </a:ext>
                  </a:extLst>
                </a:gridCol>
              </a:tblGrid>
              <a:tr h="976088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Sampla</a:t>
                      </a:r>
                      <a:r>
                        <a:rPr lang="en-US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: </a:t>
                      </a:r>
                      <a:r>
                        <a:rPr lang="en-US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gruaig</a:t>
                      </a:r>
                      <a:r>
                        <a:rPr lang="en-US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dhubh</a:t>
                      </a:r>
                      <a:r>
                        <a:rPr lang="en-US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</a:t>
                      </a:r>
                      <a:r>
                        <a:rPr lang="en-US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ghearr</a:t>
                      </a:r>
                      <a:r>
                        <a:rPr lang="en-US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</a:t>
                      </a:r>
                      <a:r>
                        <a:rPr lang="en-US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spíceach</a:t>
                      </a:r>
                      <a:r>
                        <a:rPr lang="en-US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air.</a:t>
                      </a:r>
                      <a:endParaRPr lang="en-I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057114"/>
                  </a:ext>
                </a:extLst>
              </a:tr>
              <a:tr h="976088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087176"/>
                  </a:ext>
                </a:extLst>
              </a:tr>
              <a:tr h="976088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239796"/>
                  </a:ext>
                </a:extLst>
              </a:tr>
              <a:tr h="976088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050329"/>
                  </a:ext>
                </a:extLst>
              </a:tr>
              <a:tr h="976088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69583"/>
                  </a:ext>
                </a:extLst>
              </a:tr>
            </a:tbl>
          </a:graphicData>
        </a:graphic>
      </p:graphicFrame>
      <p:pic>
        <p:nvPicPr>
          <p:cNvPr id="17" name="Picture 16" descr="A cartoon of a person with blue hair&#10;&#10;AI-generated content may be incorrect.">
            <a:extLst>
              <a:ext uri="{FF2B5EF4-FFF2-40B4-BE49-F238E27FC236}">
                <a16:creationId xmlns:a16="http://schemas.microsoft.com/office/drawing/2014/main" id="{E4B3A179-6220-EC3D-D4DF-4D18EBBC0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11434" r="12688" b="6526"/>
          <a:stretch/>
        </p:blipFill>
        <p:spPr>
          <a:xfrm>
            <a:off x="728696" y="1846451"/>
            <a:ext cx="658908" cy="923155"/>
          </a:xfrm>
          <a:prstGeom prst="rect">
            <a:avLst/>
          </a:prstGeom>
        </p:spPr>
      </p:pic>
      <p:pic>
        <p:nvPicPr>
          <p:cNvPr id="19" name="Picture 18" descr="A cartoon of a person with long blonde hair&#10;&#10;AI-generated content may be incorrect.">
            <a:extLst>
              <a:ext uri="{FF2B5EF4-FFF2-40B4-BE49-F238E27FC236}">
                <a16:creationId xmlns:a16="http://schemas.microsoft.com/office/drawing/2014/main" id="{919D7BEF-B78B-0465-5C68-9162793C9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t="10623" r="15240" b="7770"/>
          <a:stretch/>
        </p:blipFill>
        <p:spPr>
          <a:xfrm>
            <a:off x="710868" y="2817848"/>
            <a:ext cx="658908" cy="937209"/>
          </a:xfrm>
          <a:prstGeom prst="rect">
            <a:avLst/>
          </a:prstGeom>
        </p:spPr>
      </p:pic>
      <p:pic>
        <p:nvPicPr>
          <p:cNvPr id="21" name="Picture 20" descr="A cartoon of a person smiling&#10;&#10;AI-generated content may be incorrect.">
            <a:extLst>
              <a:ext uri="{FF2B5EF4-FFF2-40B4-BE49-F238E27FC236}">
                <a16:creationId xmlns:a16="http://schemas.microsoft.com/office/drawing/2014/main" id="{3C5E8A29-66C3-99ED-02F4-0EBAB2098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1873" r="19138" b="14677"/>
          <a:stretch/>
        </p:blipFill>
        <p:spPr>
          <a:xfrm>
            <a:off x="718636" y="3803299"/>
            <a:ext cx="609255" cy="930736"/>
          </a:xfrm>
          <a:prstGeom prst="rect">
            <a:avLst/>
          </a:prstGeom>
        </p:spPr>
      </p:pic>
      <p:pic>
        <p:nvPicPr>
          <p:cNvPr id="23" name="Picture 22" descr="A cartoon of a person&#10;&#10;AI-generated content may be incorrect.">
            <a:extLst>
              <a:ext uri="{FF2B5EF4-FFF2-40B4-BE49-F238E27FC236}">
                <a16:creationId xmlns:a16="http://schemas.microsoft.com/office/drawing/2014/main" id="{0AB96BEF-20BE-DE07-3C58-12E925119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12196" r="14435" b="11507"/>
          <a:stretch/>
        </p:blipFill>
        <p:spPr>
          <a:xfrm>
            <a:off x="718636" y="4789811"/>
            <a:ext cx="573741" cy="867541"/>
          </a:xfrm>
          <a:prstGeom prst="rect">
            <a:avLst/>
          </a:prstGeom>
        </p:spPr>
      </p:pic>
      <p:pic>
        <p:nvPicPr>
          <p:cNvPr id="25" name="Picture 24" descr="A cartoon of a person smiling&#10;&#10;AI-generated content may be incorrect.">
            <a:extLst>
              <a:ext uri="{FF2B5EF4-FFF2-40B4-BE49-F238E27FC236}">
                <a16:creationId xmlns:a16="http://schemas.microsoft.com/office/drawing/2014/main" id="{C7E68E73-46BD-28C0-D66F-9E0521415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10808" r="10504" b="8314"/>
          <a:stretch/>
        </p:blipFill>
        <p:spPr>
          <a:xfrm>
            <a:off x="703798" y="5755495"/>
            <a:ext cx="658907" cy="9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3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C0024F18-12FD-B268-9E08-0F450C044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37" name="Picture 36" descr="A cartoon of a person wearing a head scarf&#10;&#10;AI-generated content may be incorrect.">
            <a:extLst>
              <a:ext uri="{FF2B5EF4-FFF2-40B4-BE49-F238E27FC236}">
                <a16:creationId xmlns:a16="http://schemas.microsoft.com/office/drawing/2014/main" id="{2765DAA3-7445-1182-D7CA-D2FC360D0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84" y="4332712"/>
            <a:ext cx="2020350" cy="2518830"/>
          </a:xfrm>
          <a:prstGeom prst="rect">
            <a:avLst/>
          </a:prstGeom>
        </p:spPr>
      </p:pic>
      <p:pic>
        <p:nvPicPr>
          <p:cNvPr id="35" name="Picture 34" descr="A cartoon of a person smiling&#10;&#10;AI-generated content may be incorrect.">
            <a:extLst>
              <a:ext uri="{FF2B5EF4-FFF2-40B4-BE49-F238E27FC236}">
                <a16:creationId xmlns:a16="http://schemas.microsoft.com/office/drawing/2014/main" id="{0194F023-B060-6C52-C3A0-0FA5708B2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41" y="4223768"/>
            <a:ext cx="2020350" cy="2518830"/>
          </a:xfrm>
          <a:prstGeom prst="rect">
            <a:avLst/>
          </a:prstGeom>
        </p:spPr>
      </p:pic>
      <p:pic>
        <p:nvPicPr>
          <p:cNvPr id="33" name="Picture 32" descr="A cartoon of a child with a ponytail&#10;&#10;AI-generated content may be incorrect.">
            <a:extLst>
              <a:ext uri="{FF2B5EF4-FFF2-40B4-BE49-F238E27FC236}">
                <a16:creationId xmlns:a16="http://schemas.microsoft.com/office/drawing/2014/main" id="{93AF47DE-FBDF-EFC0-E452-B98E273AF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14" y="1758645"/>
            <a:ext cx="2020351" cy="2518831"/>
          </a:xfrm>
          <a:prstGeom prst="rect">
            <a:avLst/>
          </a:prstGeom>
        </p:spPr>
      </p:pic>
      <p:pic>
        <p:nvPicPr>
          <p:cNvPr id="31" name="Picture 30" descr="A cartoon of a person smiling&#10;&#10;AI-generated content may be incorrect.">
            <a:extLst>
              <a:ext uri="{FF2B5EF4-FFF2-40B4-BE49-F238E27FC236}">
                <a16:creationId xmlns:a16="http://schemas.microsoft.com/office/drawing/2014/main" id="{519C21F0-A22B-C15D-EC91-E0A4C5954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80" y="1722888"/>
            <a:ext cx="1937207" cy="2415173"/>
          </a:xfrm>
          <a:prstGeom prst="rect">
            <a:avLst/>
          </a:prstGeom>
        </p:spPr>
      </p:pic>
      <p:pic>
        <p:nvPicPr>
          <p:cNvPr id="29" name="Picture 28" descr="A cartoon of a child&#10;&#10;AI-generated content may be incorrect.">
            <a:extLst>
              <a:ext uri="{FF2B5EF4-FFF2-40B4-BE49-F238E27FC236}">
                <a16:creationId xmlns:a16="http://schemas.microsoft.com/office/drawing/2014/main" id="{7C28D774-3E3E-A615-093E-EEE6FFE48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885" y="1795061"/>
            <a:ext cx="2083427" cy="2597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396280-8856-D115-6ED1-E06C8678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Súile</a:t>
            </a:r>
            <a:endParaRPr lang="en-I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ABB880-F1A4-E0AD-A132-2E0A02FD8AE1}"/>
              </a:ext>
            </a:extLst>
          </p:cNvPr>
          <p:cNvSpPr/>
          <p:nvPr/>
        </p:nvSpPr>
        <p:spPr>
          <a:xfrm>
            <a:off x="2126405" y="3764204"/>
            <a:ext cx="6763558" cy="563906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8EEEC-8E25-8D6A-A97A-C17C5FCA0C9E}"/>
              </a:ext>
            </a:extLst>
          </p:cNvPr>
          <p:cNvSpPr txBox="1"/>
          <p:nvPr/>
        </p:nvSpPr>
        <p:spPr>
          <a:xfrm>
            <a:off x="2455983" y="3854436"/>
            <a:ext cx="158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súile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gorm</a:t>
            </a:r>
            <a:r>
              <a:rPr lang="en-US" b="1" dirty="0" err="1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endParaRPr lang="en-IE" b="1" dirty="0">
              <a:solidFill>
                <a:schemeClr val="accent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DB336A-718A-1F13-E0DC-D733BA87B3D7}"/>
              </a:ext>
            </a:extLst>
          </p:cNvPr>
          <p:cNvSpPr txBox="1"/>
          <p:nvPr/>
        </p:nvSpPr>
        <p:spPr>
          <a:xfrm>
            <a:off x="4038446" y="3857511"/>
            <a:ext cx="257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súile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donn</a:t>
            </a:r>
            <a:r>
              <a:rPr lang="en-US" b="1" dirty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endParaRPr lang="en-IE" b="1" dirty="0">
              <a:solidFill>
                <a:schemeClr val="accent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150154-FA7C-B169-84C9-F9B06CD34F16}"/>
              </a:ext>
            </a:extLst>
          </p:cNvPr>
          <p:cNvSpPr txBox="1"/>
          <p:nvPr/>
        </p:nvSpPr>
        <p:spPr>
          <a:xfrm>
            <a:off x="6921538" y="3874780"/>
            <a:ext cx="192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súile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glas</a:t>
            </a:r>
            <a:r>
              <a:rPr lang="en-US" b="1" dirty="0" err="1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endParaRPr lang="en-IE" b="1" dirty="0">
              <a:solidFill>
                <a:schemeClr val="accent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19FE44-38F4-9D4D-FAF5-D53B795DDD28}"/>
              </a:ext>
            </a:extLst>
          </p:cNvPr>
          <p:cNvSpPr/>
          <p:nvPr/>
        </p:nvSpPr>
        <p:spPr>
          <a:xfrm>
            <a:off x="2126405" y="6250800"/>
            <a:ext cx="6763558" cy="563906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3F23E-DD20-C596-16D0-1E660A594B72}"/>
              </a:ext>
            </a:extLst>
          </p:cNvPr>
          <p:cNvSpPr txBox="1"/>
          <p:nvPr/>
        </p:nvSpPr>
        <p:spPr>
          <a:xfrm>
            <a:off x="3025341" y="6329773"/>
            <a:ext cx="191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súile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liath</a:t>
            </a:r>
            <a:r>
              <a:rPr lang="en-US" b="1" dirty="0" err="1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endParaRPr lang="en-IE" b="1" dirty="0">
              <a:solidFill>
                <a:schemeClr val="accent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DCC3AB-15E6-101D-4142-D768F3399F7C}"/>
              </a:ext>
            </a:extLst>
          </p:cNvPr>
          <p:cNvSpPr txBox="1"/>
          <p:nvPr/>
        </p:nvSpPr>
        <p:spPr>
          <a:xfrm>
            <a:off x="6080788" y="6324080"/>
            <a:ext cx="202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súile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cnódhonn</a:t>
            </a:r>
            <a:r>
              <a:rPr lang="en-US" b="1" dirty="0" err="1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endParaRPr lang="en-IE" b="1" dirty="0">
              <a:solidFill>
                <a:schemeClr val="accent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0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FE5AE-6BDA-CC76-3D57-F41514E94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BDF2-C650-1945-BA14-B2FEA9DE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réamhfhocal</a:t>
            </a:r>
            <a:r>
              <a:rPr lang="en-US" dirty="0"/>
              <a:t> ‘ag’</a:t>
            </a:r>
            <a:endParaRPr lang="en-IE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5B2DAA04-584B-0838-471B-A4771C7038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719921"/>
              </p:ext>
            </p:extLst>
          </p:nvPr>
        </p:nvGraphicFramePr>
        <p:xfrm>
          <a:off x="654050" y="1843088"/>
          <a:ext cx="3466005" cy="2987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53729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  <a:gridCol w="2312276">
                  <a:extLst>
                    <a:ext uri="{9D8B030D-6E8A-4147-A177-3AD203B41FA5}">
                      <a16:colId xmlns:a16="http://schemas.microsoft.com/office/drawing/2014/main" val="3948760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agam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mé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agat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tú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aige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sé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aici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sí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againn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muid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/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sinn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agaibh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sibh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6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acu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 + siad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808472"/>
                  </a:ext>
                </a:extLst>
              </a:tr>
            </a:tbl>
          </a:graphicData>
        </a:graphic>
      </p:graphicFrame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A16D6DB1-28AF-B2AD-EBD5-56EE4E8EAD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327514"/>
              </p:ext>
            </p:extLst>
          </p:nvPr>
        </p:nvGraphicFramePr>
        <p:xfrm>
          <a:off x="4511349" y="1843088"/>
          <a:ext cx="6808292" cy="2987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808292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súile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glasa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agam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Níl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súile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gorma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agat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bhfuil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súile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donna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aige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?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súile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cnódhonna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aici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Níl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súile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glasa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againn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bhfuil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súile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gorma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agaibh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?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6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súile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liatha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acu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808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15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FBD91-5385-C644-91DB-24D67CAF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Aistrigh</a:t>
            </a:r>
            <a:r>
              <a:rPr lang="en-US" dirty="0"/>
              <a:t> na </a:t>
            </a:r>
            <a:r>
              <a:rPr lang="en-US" dirty="0" err="1"/>
              <a:t>habairtí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10855-C53E-2814-D1A0-D4AEAC838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LcPeriod"/>
            </a:pPr>
            <a:r>
              <a:rPr lang="en-US" dirty="0"/>
              <a:t>She has green eyes.</a:t>
            </a:r>
          </a:p>
          <a:p>
            <a:pPr marL="457200" indent="-457200">
              <a:buAutoNum type="alphaLcPeriod"/>
            </a:pPr>
            <a:r>
              <a:rPr lang="en-US" dirty="0"/>
              <a:t>He has brown eyes.</a:t>
            </a:r>
          </a:p>
          <a:p>
            <a:pPr marL="457200" indent="-457200">
              <a:buAutoNum type="alphaLcPeriod"/>
            </a:pPr>
            <a:r>
              <a:rPr lang="en-US" dirty="0"/>
              <a:t>They have blue eyes.</a:t>
            </a:r>
          </a:p>
          <a:p>
            <a:pPr marL="457200" indent="-457200">
              <a:buAutoNum type="alphaLcPeriod"/>
            </a:pPr>
            <a:r>
              <a:rPr lang="en-US" dirty="0"/>
              <a:t>We have grey eyes.</a:t>
            </a:r>
          </a:p>
          <a:p>
            <a:pPr marL="457200" indent="-457200">
              <a:buAutoNum type="alphaLcPeriod"/>
            </a:pPr>
            <a:r>
              <a:rPr lang="en-US" dirty="0"/>
              <a:t>I have green eyes.</a:t>
            </a:r>
          </a:p>
          <a:p>
            <a:pPr marL="457200" indent="-457200">
              <a:buAutoNum type="alphaLcPeriod"/>
            </a:pPr>
            <a:r>
              <a:rPr lang="en-US" dirty="0"/>
              <a:t>You have blue eyes.</a:t>
            </a:r>
          </a:p>
          <a:p>
            <a:pPr marL="457200" indent="-457200">
              <a:buAutoNum type="alphaLcPeriod"/>
            </a:pPr>
            <a:r>
              <a:rPr lang="en-US" dirty="0"/>
              <a:t>You (plural) have brown eyes.</a:t>
            </a:r>
            <a:endParaRPr lang="en-IE" dirty="0"/>
          </a:p>
        </p:txBody>
      </p:sp>
      <p:pic>
        <p:nvPicPr>
          <p:cNvPr id="7" name="Picture 6" descr="A cartoon of a person smiling&#10;&#10;AI-generated content may be incorrect.">
            <a:extLst>
              <a:ext uri="{FF2B5EF4-FFF2-40B4-BE49-F238E27FC236}">
                <a16:creationId xmlns:a16="http://schemas.microsoft.com/office/drawing/2014/main" id="{45F38586-9A58-237A-172B-1BF9F5758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6335"/>
            <a:ext cx="3469341" cy="43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44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F73C4-1E8D-56F9-EC4E-8DE773BEE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41" y="997985"/>
            <a:ext cx="10771103" cy="557664"/>
          </a:xfrm>
        </p:spPr>
        <p:txBody>
          <a:bodyPr/>
          <a:lstStyle/>
          <a:p>
            <a:r>
              <a:rPr lang="en-US" sz="3000" dirty="0" err="1"/>
              <a:t>Freagair</a:t>
            </a:r>
            <a:r>
              <a:rPr lang="en-US" sz="3000" dirty="0"/>
              <a:t> na </a:t>
            </a:r>
            <a:r>
              <a:rPr lang="en-US" sz="3000" dirty="0" err="1"/>
              <a:t>ceisteanna</a:t>
            </a:r>
            <a:r>
              <a:rPr lang="en-US" sz="3000" dirty="0"/>
              <a:t> </a:t>
            </a:r>
            <a:r>
              <a:rPr lang="en-US" sz="3000" dirty="0" err="1"/>
              <a:t>seo</a:t>
            </a:r>
            <a:r>
              <a:rPr lang="en-US" sz="3000" dirty="0"/>
              <a:t> </a:t>
            </a:r>
            <a:r>
              <a:rPr lang="en-US" sz="3000" dirty="0" err="1"/>
              <a:t>agus</a:t>
            </a:r>
            <a:r>
              <a:rPr lang="en-US" sz="3000" dirty="0"/>
              <a:t> </a:t>
            </a:r>
            <a:r>
              <a:rPr lang="en-US" sz="3000" dirty="0" err="1"/>
              <a:t>cuir</a:t>
            </a:r>
            <a:r>
              <a:rPr lang="en-US" sz="3000" dirty="0"/>
              <a:t> </a:t>
            </a:r>
            <a:r>
              <a:rPr lang="en-US" sz="3000" dirty="0" err="1"/>
              <a:t>iad</a:t>
            </a:r>
            <a:r>
              <a:rPr lang="en-US" sz="3000" dirty="0"/>
              <a:t> </a:t>
            </a:r>
            <a:r>
              <a:rPr lang="en-US" sz="3000" dirty="0" err="1"/>
              <a:t>ar</a:t>
            </a:r>
            <a:r>
              <a:rPr lang="en-US" sz="3000" dirty="0"/>
              <a:t> an </a:t>
            </a:r>
            <a:r>
              <a:rPr lang="en-US" sz="3000" dirty="0" err="1"/>
              <a:t>duine</a:t>
            </a:r>
            <a:r>
              <a:rPr lang="en-US" sz="3000" dirty="0"/>
              <a:t> in </a:t>
            </a:r>
            <a:r>
              <a:rPr lang="en-US" sz="3000" dirty="0" err="1"/>
              <a:t>aice</a:t>
            </a:r>
            <a:r>
              <a:rPr lang="en-US" sz="3000" dirty="0"/>
              <a:t> </a:t>
            </a:r>
            <a:r>
              <a:rPr lang="en-US" sz="3000" dirty="0" err="1"/>
              <a:t>leat</a:t>
            </a:r>
            <a:r>
              <a:rPr lang="en-US" sz="3000" dirty="0"/>
              <a:t>.</a:t>
            </a:r>
            <a:endParaRPr lang="en-IE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841A0-9CAC-3550-F50C-0760D84E1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Cad is </a:t>
            </a:r>
            <a:r>
              <a:rPr lang="en-US" dirty="0" err="1"/>
              <a:t>ainm</a:t>
            </a:r>
            <a:r>
              <a:rPr lang="en-US" dirty="0"/>
              <a:t> </a:t>
            </a:r>
            <a:r>
              <a:rPr lang="en-US" dirty="0" err="1"/>
              <a:t>duit</a:t>
            </a:r>
            <a:r>
              <a:rPr lang="en-US" dirty="0"/>
              <a:t>?</a:t>
            </a:r>
          </a:p>
          <a:p>
            <a:r>
              <a:rPr lang="en-US" dirty="0" err="1"/>
              <a:t>Cén</a:t>
            </a:r>
            <a:r>
              <a:rPr lang="en-US" dirty="0"/>
              <a:t> </a:t>
            </a:r>
            <a:r>
              <a:rPr lang="en-US" dirty="0" err="1"/>
              <a:t>airde</a:t>
            </a:r>
            <a:r>
              <a:rPr lang="en-US" dirty="0"/>
              <a:t> </a:t>
            </a:r>
            <a:r>
              <a:rPr lang="en-US" dirty="0" err="1"/>
              <a:t>atá</a:t>
            </a:r>
            <a:r>
              <a:rPr lang="en-US" dirty="0"/>
              <a:t> ort?</a:t>
            </a:r>
          </a:p>
          <a:p>
            <a:r>
              <a:rPr lang="en-US" dirty="0" err="1"/>
              <a:t>Cén</a:t>
            </a:r>
            <a:r>
              <a:rPr lang="en-US" dirty="0"/>
              <a:t> </a:t>
            </a:r>
            <a:r>
              <a:rPr lang="en-US" dirty="0" err="1"/>
              <a:t>saghas</a:t>
            </a:r>
            <a:r>
              <a:rPr lang="en-US" dirty="0"/>
              <a:t> </a:t>
            </a:r>
            <a:r>
              <a:rPr lang="en-US" dirty="0" err="1"/>
              <a:t>gruaige</a:t>
            </a:r>
            <a:r>
              <a:rPr lang="en-US" dirty="0"/>
              <a:t> </a:t>
            </a:r>
            <a:r>
              <a:rPr lang="en-US" dirty="0" err="1"/>
              <a:t>atá</a:t>
            </a:r>
            <a:r>
              <a:rPr lang="en-US" dirty="0"/>
              <a:t> ort?</a:t>
            </a:r>
          </a:p>
          <a:p>
            <a:r>
              <a:rPr lang="en-US" dirty="0" err="1"/>
              <a:t>Cén</a:t>
            </a:r>
            <a:r>
              <a:rPr lang="en-US" dirty="0"/>
              <a:t> </a:t>
            </a:r>
            <a:r>
              <a:rPr lang="en-US" dirty="0" err="1"/>
              <a:t>dath</a:t>
            </a:r>
            <a:r>
              <a:rPr lang="en-US" dirty="0"/>
              <a:t> </a:t>
            </a:r>
            <a:r>
              <a:rPr lang="en-US" dirty="0" err="1"/>
              <a:t>súile</a:t>
            </a:r>
            <a:r>
              <a:rPr lang="en-US" dirty="0"/>
              <a:t> </a:t>
            </a:r>
            <a:r>
              <a:rPr lang="en-US" dirty="0" err="1"/>
              <a:t>atá</a:t>
            </a:r>
            <a:r>
              <a:rPr lang="en-US" dirty="0"/>
              <a:t> </a:t>
            </a:r>
            <a:r>
              <a:rPr lang="en-US" dirty="0" err="1"/>
              <a:t>agat</a:t>
            </a:r>
            <a:r>
              <a:rPr lang="en-US" dirty="0"/>
              <a:t>?</a:t>
            </a:r>
            <a:endParaRPr lang="en-IE" dirty="0"/>
          </a:p>
        </p:txBody>
      </p:sp>
      <p:pic>
        <p:nvPicPr>
          <p:cNvPr id="7" name="Picture 6" descr="A group of children standing in a field&#10;&#10;AI-generated content may be incorrect.">
            <a:extLst>
              <a:ext uri="{FF2B5EF4-FFF2-40B4-BE49-F238E27FC236}">
                <a16:creationId xmlns:a16="http://schemas.microsoft.com/office/drawing/2014/main" id="{608385E0-56F5-9A02-378D-95FD7B7C9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7" t="16702" r="45352" b="12739"/>
          <a:stretch/>
        </p:blipFill>
        <p:spPr>
          <a:xfrm>
            <a:off x="6311152" y="1665380"/>
            <a:ext cx="1739154" cy="452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16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artoon of two people yawning&#10;&#10;AI-generated content may be incorrect.">
            <a:extLst>
              <a:ext uri="{FF2B5EF4-FFF2-40B4-BE49-F238E27FC236}">
                <a16:creationId xmlns:a16="http://schemas.microsoft.com/office/drawing/2014/main" id="{E7E15244-36C9-158D-71F8-56E8A4FD7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32" y="4089860"/>
            <a:ext cx="2337212" cy="1924522"/>
          </a:xfrm>
          <a:prstGeom prst="rect">
            <a:avLst/>
          </a:prstGeom>
        </p:spPr>
      </p:pic>
      <p:pic>
        <p:nvPicPr>
          <p:cNvPr id="16" name="Picture 15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39D4C51E-584C-585F-959D-782C85337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14" y="3942051"/>
            <a:ext cx="3500021" cy="2078888"/>
          </a:xfrm>
          <a:prstGeom prst="rect">
            <a:avLst/>
          </a:prstGeom>
        </p:spPr>
      </p:pic>
      <p:pic>
        <p:nvPicPr>
          <p:cNvPr id="14" name="Picture 13" descr="A cartoon of two men&#10;&#10;AI-generated content may be incorrect.">
            <a:extLst>
              <a:ext uri="{FF2B5EF4-FFF2-40B4-BE49-F238E27FC236}">
                <a16:creationId xmlns:a16="http://schemas.microsoft.com/office/drawing/2014/main" id="{805924BC-2340-F689-61AB-A88833B89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9" y="3862585"/>
            <a:ext cx="3116761" cy="2159231"/>
          </a:xfrm>
          <a:prstGeom prst="rect">
            <a:avLst/>
          </a:prstGeom>
        </p:spPr>
      </p:pic>
      <p:pic>
        <p:nvPicPr>
          <p:cNvPr id="12" name="Picture 11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B38D6D61-25FC-E33B-7423-3D954CC63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15" y="1729698"/>
            <a:ext cx="1908767" cy="1912662"/>
          </a:xfrm>
          <a:prstGeom prst="rect">
            <a:avLst/>
          </a:prstGeom>
        </p:spPr>
      </p:pic>
      <p:pic>
        <p:nvPicPr>
          <p:cNvPr id="10" name="Picture 9" descr="A cartoon of a person with his hands up&#10;&#10;AI-generated content may be incorrect.">
            <a:extLst>
              <a:ext uri="{FF2B5EF4-FFF2-40B4-BE49-F238E27FC236}">
                <a16:creationId xmlns:a16="http://schemas.microsoft.com/office/drawing/2014/main" id="{B5EFA098-68D8-02F3-5CA7-2D7D6200A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14" y="1729698"/>
            <a:ext cx="1908767" cy="1912662"/>
          </a:xfrm>
          <a:prstGeom prst="rect">
            <a:avLst/>
          </a:prstGeom>
        </p:spPr>
      </p:pic>
      <p:pic>
        <p:nvPicPr>
          <p:cNvPr id="8" name="Picture 7" descr="A cartoon of a person crying&#10;&#10;AI-generated content may be incorrect.">
            <a:extLst>
              <a:ext uri="{FF2B5EF4-FFF2-40B4-BE49-F238E27FC236}">
                <a16:creationId xmlns:a16="http://schemas.microsoft.com/office/drawing/2014/main" id="{F2F8AB48-D365-3A02-3786-8F6BB6B9A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56" y="1613293"/>
            <a:ext cx="1908767" cy="2029067"/>
          </a:xfrm>
          <a:prstGeom prst="rect">
            <a:avLst/>
          </a:prstGeom>
        </p:spPr>
      </p:pic>
      <p:pic>
        <p:nvPicPr>
          <p:cNvPr id="6" name="Picture 5" descr="A cartoon of a person smiling&#10;&#10;AI-generated content may be incorrect.">
            <a:extLst>
              <a:ext uri="{FF2B5EF4-FFF2-40B4-BE49-F238E27FC236}">
                <a16:creationId xmlns:a16="http://schemas.microsoft.com/office/drawing/2014/main" id="{803AC84C-58D5-A45A-8FDE-43912ED340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63" y="1424705"/>
            <a:ext cx="2189990" cy="2136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DCA8F-633D-408D-B9B3-E3EDBE45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Mothúcháin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199CD7E-D05B-0908-87E9-CC6E00C924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797144"/>
              </p:ext>
            </p:extLst>
          </p:nvPr>
        </p:nvGraphicFramePr>
        <p:xfrm>
          <a:off x="653642" y="3215640"/>
          <a:ext cx="10515600" cy="4267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01823884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4863678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3214688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329480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Áthas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Brón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Eagla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Fearg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44053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99DB1F61-0625-6A74-857F-454C2E6EB1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429767"/>
              </p:ext>
            </p:extLst>
          </p:nvPr>
        </p:nvGraphicFramePr>
        <p:xfrm>
          <a:off x="653642" y="5433295"/>
          <a:ext cx="10515600" cy="4267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01823884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26390588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933898696"/>
                    </a:ext>
                  </a:extLst>
                </a:gridCol>
              </a:tblGrid>
              <a:tr h="25998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Ocras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Tart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Tuirse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44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37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F840-75C2-AC0F-2391-BA1D5C1E7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Overlock Black" panose="02000503030000020004" pitchFamily="2" charset="0"/>
              </a:rPr>
              <a:t>Mé</a:t>
            </a:r>
            <a:r>
              <a:rPr lang="en-US" dirty="0">
                <a:latin typeface="Overlock Black" panose="02000503030000020004" pitchFamily="2" charset="0"/>
              </a:rPr>
              <a:t> Féin, </a:t>
            </a:r>
            <a:r>
              <a:rPr lang="en-US" dirty="0"/>
              <a:t>M</a:t>
            </a:r>
            <a:r>
              <a:rPr lang="en-US" dirty="0">
                <a:latin typeface="Overlock Black" panose="02000503030000020004" pitchFamily="2" charset="0"/>
              </a:rPr>
              <a:t>o </a:t>
            </a:r>
            <a:r>
              <a:rPr lang="en-US" dirty="0" err="1">
                <a:latin typeface="Overlock Black" panose="02000503030000020004" pitchFamily="2" charset="0"/>
              </a:rPr>
              <a:t>Mhuintir</a:t>
            </a:r>
            <a:r>
              <a:rPr lang="en-US" dirty="0">
                <a:latin typeface="Overlock Black" panose="02000503030000020004" pitchFamily="2" charset="0"/>
              </a:rPr>
              <a:t> </a:t>
            </a:r>
            <a:r>
              <a:rPr lang="en-US" dirty="0" err="1">
                <a:latin typeface="Overlock Black" panose="02000503030000020004" pitchFamily="2" charset="0"/>
              </a:rPr>
              <a:t>agus</a:t>
            </a:r>
            <a:r>
              <a:rPr lang="en-US" dirty="0">
                <a:latin typeface="Overlock Black" panose="02000503030000020004" pitchFamily="2" charset="0"/>
              </a:rPr>
              <a:t> </a:t>
            </a:r>
            <a:r>
              <a:rPr lang="en-US" dirty="0"/>
              <a:t>M</a:t>
            </a:r>
            <a:r>
              <a:rPr lang="en-US" dirty="0">
                <a:latin typeface="Overlock Black" panose="02000503030000020004" pitchFamily="2" charset="0"/>
              </a:rPr>
              <a:t>o </a:t>
            </a:r>
            <a:r>
              <a:rPr lang="en-US" dirty="0" err="1">
                <a:latin typeface="Overlock Black" panose="02000503030000020004" pitchFamily="2" charset="0"/>
              </a:rPr>
              <a:t>Chairde</a:t>
            </a:r>
            <a:endParaRPr lang="en-IE" dirty="0">
              <a:latin typeface="Overlock Black" panose="02000503030000020004" pitchFamily="2" charset="0"/>
            </a:endParaRPr>
          </a:p>
        </p:txBody>
      </p:sp>
      <p:pic>
        <p:nvPicPr>
          <p:cNvPr id="9" name="Content Placeholder 8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8BBA6DE9-16E1-3E03-C51A-817C8938B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86" y="1817805"/>
            <a:ext cx="6581009" cy="4717245"/>
          </a:xfrm>
        </p:spPr>
      </p:pic>
    </p:spTree>
    <p:extLst>
      <p:ext uri="{BB962C8B-B14F-4D97-AF65-F5344CB8AC3E}">
        <p14:creationId xmlns:p14="http://schemas.microsoft.com/office/powerpoint/2010/main" val="2299402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9CBF3-DA9A-DFF7-5948-D32501987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two people yawning&#10;&#10;AI-generated content may be incorrect.">
            <a:extLst>
              <a:ext uri="{FF2B5EF4-FFF2-40B4-BE49-F238E27FC236}">
                <a16:creationId xmlns:a16="http://schemas.microsoft.com/office/drawing/2014/main" id="{1B6BEC68-90E2-D59F-4898-AD97AB083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32" y="4089860"/>
            <a:ext cx="2337212" cy="1924522"/>
          </a:xfrm>
          <a:prstGeom prst="rect">
            <a:avLst/>
          </a:prstGeom>
        </p:spPr>
      </p:pic>
      <p:pic>
        <p:nvPicPr>
          <p:cNvPr id="6" name="Picture 5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B7F42566-AD93-3284-EAD4-643C77630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14" y="3942051"/>
            <a:ext cx="3500021" cy="2078888"/>
          </a:xfrm>
          <a:prstGeom prst="rect">
            <a:avLst/>
          </a:prstGeom>
        </p:spPr>
      </p:pic>
      <p:pic>
        <p:nvPicPr>
          <p:cNvPr id="7" name="Picture 6" descr="A cartoon of two men&#10;&#10;AI-generated content may be incorrect.">
            <a:extLst>
              <a:ext uri="{FF2B5EF4-FFF2-40B4-BE49-F238E27FC236}">
                <a16:creationId xmlns:a16="http://schemas.microsoft.com/office/drawing/2014/main" id="{4487BF03-0369-1BAB-AEAF-63DE49927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9" y="3862585"/>
            <a:ext cx="3116761" cy="2159231"/>
          </a:xfrm>
          <a:prstGeom prst="rect">
            <a:avLst/>
          </a:prstGeom>
        </p:spPr>
      </p:pic>
      <p:pic>
        <p:nvPicPr>
          <p:cNvPr id="8" name="Picture 7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C97FA953-6055-6548-9708-305B4CBD2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15" y="1729698"/>
            <a:ext cx="1908767" cy="1912662"/>
          </a:xfrm>
          <a:prstGeom prst="rect">
            <a:avLst/>
          </a:prstGeom>
        </p:spPr>
      </p:pic>
      <p:pic>
        <p:nvPicPr>
          <p:cNvPr id="9" name="Picture 8" descr="A cartoon of a person with his hands up&#10;&#10;AI-generated content may be incorrect.">
            <a:extLst>
              <a:ext uri="{FF2B5EF4-FFF2-40B4-BE49-F238E27FC236}">
                <a16:creationId xmlns:a16="http://schemas.microsoft.com/office/drawing/2014/main" id="{7ED177F6-326C-0965-2AE4-555E10175F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14" y="1729698"/>
            <a:ext cx="1908767" cy="1912662"/>
          </a:xfrm>
          <a:prstGeom prst="rect">
            <a:avLst/>
          </a:prstGeom>
        </p:spPr>
      </p:pic>
      <p:pic>
        <p:nvPicPr>
          <p:cNvPr id="10" name="Picture 9" descr="A cartoon of a person crying&#10;&#10;AI-generated content may be incorrect.">
            <a:extLst>
              <a:ext uri="{FF2B5EF4-FFF2-40B4-BE49-F238E27FC236}">
                <a16:creationId xmlns:a16="http://schemas.microsoft.com/office/drawing/2014/main" id="{CAA32421-E9E1-EBE0-182E-FF261D09D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56" y="1613293"/>
            <a:ext cx="1908767" cy="2029067"/>
          </a:xfrm>
          <a:prstGeom prst="rect">
            <a:avLst/>
          </a:prstGeom>
        </p:spPr>
      </p:pic>
      <p:pic>
        <p:nvPicPr>
          <p:cNvPr id="11" name="Picture 10" descr="A cartoon of a person smiling&#10;&#10;AI-generated content may be incorrect.">
            <a:extLst>
              <a:ext uri="{FF2B5EF4-FFF2-40B4-BE49-F238E27FC236}">
                <a16:creationId xmlns:a16="http://schemas.microsoft.com/office/drawing/2014/main" id="{E045FDC4-CF9D-7F69-DCD8-9C41A82EA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63" y="1424705"/>
            <a:ext cx="2189990" cy="2136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DF7327-0BA9-2844-E6BC-02BCC6D5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Mothúcháin</a:t>
            </a:r>
            <a:r>
              <a:rPr lang="en-US" dirty="0"/>
              <a:t> + an </a:t>
            </a:r>
            <a:r>
              <a:rPr lang="en-US" dirty="0" err="1"/>
              <a:t>Réamhfhocal</a:t>
            </a:r>
            <a:r>
              <a:rPr lang="en-US" dirty="0"/>
              <a:t> ‘</a:t>
            </a:r>
            <a:r>
              <a:rPr lang="en-US" dirty="0" err="1"/>
              <a:t>ar</a:t>
            </a:r>
            <a:r>
              <a:rPr lang="en-US" dirty="0"/>
              <a:t>’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8A479E-7753-9A53-2BA6-C802964373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859762"/>
              </p:ext>
            </p:extLst>
          </p:nvPr>
        </p:nvGraphicFramePr>
        <p:xfrm>
          <a:off x="653642" y="3215640"/>
          <a:ext cx="10515600" cy="4267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01823884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4863678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3214688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329480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áthas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brón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ort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eagla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fearg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uirthi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44053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D667282-DBAE-D883-4CD3-B2928D09E0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006997"/>
              </p:ext>
            </p:extLst>
          </p:nvPr>
        </p:nvGraphicFramePr>
        <p:xfrm>
          <a:off x="653642" y="5433295"/>
          <a:ext cx="10515600" cy="4267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01823884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26390588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933898696"/>
                    </a:ext>
                  </a:extLst>
                </a:gridCol>
              </a:tblGrid>
              <a:tr h="259984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ocras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orainn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tart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oraibh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tuirse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orthu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44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011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4AA9-198D-A809-CBE3-BF269209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Aistrigh</a:t>
            </a:r>
            <a:r>
              <a:rPr lang="en-US" dirty="0"/>
              <a:t> na </a:t>
            </a:r>
            <a:r>
              <a:rPr lang="en-US" dirty="0" err="1"/>
              <a:t>habairtí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BE33A-12F2-4E28-E68F-C848F891E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LcPeriod"/>
            </a:pPr>
            <a:r>
              <a:rPr lang="en-US" dirty="0"/>
              <a:t>She is sad.</a:t>
            </a:r>
          </a:p>
          <a:p>
            <a:pPr marL="457200" indent="-457200">
              <a:buAutoNum type="alphaLcPeriod"/>
            </a:pPr>
            <a:r>
              <a:rPr lang="en-US" dirty="0"/>
              <a:t>He is happy.</a:t>
            </a:r>
          </a:p>
          <a:p>
            <a:pPr marL="457200" indent="-457200">
              <a:buAutoNum type="alphaLcPeriod"/>
            </a:pPr>
            <a:r>
              <a:rPr lang="en-US" dirty="0"/>
              <a:t>They are angry.</a:t>
            </a:r>
          </a:p>
          <a:p>
            <a:pPr marL="457200" indent="-457200">
              <a:buAutoNum type="alphaLcPeriod"/>
            </a:pPr>
            <a:r>
              <a:rPr lang="en-US" dirty="0"/>
              <a:t>I am thirsty.</a:t>
            </a:r>
          </a:p>
          <a:p>
            <a:pPr marL="457200" indent="-457200">
              <a:buAutoNum type="alphaLcPeriod"/>
            </a:pPr>
            <a:r>
              <a:rPr lang="en-US" dirty="0"/>
              <a:t>You (plural) are afraid.</a:t>
            </a:r>
          </a:p>
          <a:p>
            <a:pPr marL="457200" indent="-457200">
              <a:buAutoNum type="alphaLcPeriod"/>
            </a:pPr>
            <a:r>
              <a:rPr lang="en-US" dirty="0"/>
              <a:t>We are tired.</a:t>
            </a:r>
          </a:p>
          <a:p>
            <a:pPr marL="457200" indent="-457200">
              <a:buAutoNum type="alphaLcPeriod"/>
            </a:pPr>
            <a:r>
              <a:rPr lang="en-US" dirty="0"/>
              <a:t>You are hungry.</a:t>
            </a:r>
            <a:endParaRPr lang="en-IE" dirty="0"/>
          </a:p>
        </p:txBody>
      </p:sp>
      <p:pic>
        <p:nvPicPr>
          <p:cNvPr id="5" name="Picture 4" descr="A cartoon of a person with his hands up&#10;&#10;AI-generated content may be incorrect.">
            <a:extLst>
              <a:ext uri="{FF2B5EF4-FFF2-40B4-BE49-F238E27FC236}">
                <a16:creationId xmlns:a16="http://schemas.microsoft.com/office/drawing/2014/main" id="{8E1A51A6-E66F-31EB-8AF4-DCC06837F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67" y="1842403"/>
            <a:ext cx="3874302" cy="388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7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1E96-CC8B-DD65-D868-1B7C9029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Ceartaigh</a:t>
            </a:r>
            <a:r>
              <a:rPr lang="en-US" dirty="0"/>
              <a:t> na </a:t>
            </a:r>
            <a:r>
              <a:rPr lang="en-US" dirty="0" err="1"/>
              <a:t>botúin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70464-A34B-6DBB-A36D-FE6EF8184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Sampla</a:t>
            </a:r>
            <a:r>
              <a:rPr lang="en-US" dirty="0"/>
              <a:t>: Seán is </a:t>
            </a:r>
            <a:r>
              <a:rPr lang="en-US" dirty="0" err="1"/>
              <a:t>ainm</a:t>
            </a:r>
            <a:r>
              <a:rPr lang="en-US" dirty="0"/>
              <a:t> </a:t>
            </a:r>
            <a:r>
              <a:rPr lang="en-US" b="1" i="1" dirty="0" err="1"/>
              <a:t>agam</a:t>
            </a:r>
            <a:r>
              <a:rPr lang="en-US" dirty="0"/>
              <a:t> – Seán is </a:t>
            </a:r>
            <a:r>
              <a:rPr lang="en-US" dirty="0" err="1"/>
              <a:t>ainm</a:t>
            </a:r>
            <a:r>
              <a:rPr lang="en-US" dirty="0"/>
              <a:t> </a:t>
            </a:r>
            <a:r>
              <a:rPr lang="en-US" b="1" i="1" dirty="0"/>
              <a:t>dom</a:t>
            </a:r>
            <a:r>
              <a:rPr lang="en-US" dirty="0"/>
              <a:t>.</a:t>
            </a:r>
          </a:p>
          <a:p>
            <a:endParaRPr lang="en-US" dirty="0"/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</a:t>
            </a:r>
            <a:r>
              <a:rPr lang="en-US" dirty="0" err="1"/>
              <a:t>súile</a:t>
            </a:r>
            <a:r>
              <a:rPr lang="en-US" dirty="0"/>
              <a:t> </a:t>
            </a:r>
            <a:r>
              <a:rPr lang="en-US" dirty="0" err="1"/>
              <a:t>glasa</a:t>
            </a:r>
            <a:r>
              <a:rPr lang="en-US" dirty="0"/>
              <a:t> </a:t>
            </a:r>
            <a:r>
              <a:rPr lang="en-US" b="1" i="1" dirty="0" err="1"/>
              <a:t>orm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/>
              <a:t>Máire is </a:t>
            </a:r>
            <a:r>
              <a:rPr lang="en-US" dirty="0" err="1"/>
              <a:t>ainm</a:t>
            </a:r>
            <a:r>
              <a:rPr lang="en-US" dirty="0"/>
              <a:t> </a:t>
            </a:r>
            <a:r>
              <a:rPr lang="en-US" b="1" i="1" dirty="0" err="1"/>
              <a:t>uirthi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</a:t>
            </a:r>
            <a:r>
              <a:rPr lang="en-US" dirty="0" err="1"/>
              <a:t>ocras</a:t>
            </a:r>
            <a:r>
              <a:rPr lang="en-US" dirty="0"/>
              <a:t> </a:t>
            </a:r>
            <a:r>
              <a:rPr lang="en-US" b="1" i="1" dirty="0" err="1"/>
              <a:t>aige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Níl</a:t>
            </a:r>
            <a:r>
              <a:rPr lang="en-US" dirty="0"/>
              <a:t> </a:t>
            </a:r>
            <a:r>
              <a:rPr lang="en-US" dirty="0" err="1"/>
              <a:t>gruaig</a:t>
            </a:r>
            <a:r>
              <a:rPr lang="en-US" dirty="0"/>
              <a:t> </a:t>
            </a:r>
            <a:r>
              <a:rPr lang="en-US" dirty="0" err="1"/>
              <a:t>dhonn</a:t>
            </a:r>
            <a:r>
              <a:rPr lang="en-US" dirty="0"/>
              <a:t> </a:t>
            </a:r>
            <a:r>
              <a:rPr lang="en-US" b="1" i="1" dirty="0" err="1"/>
              <a:t>dúinn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/>
              <a:t>An </a:t>
            </a:r>
            <a:r>
              <a:rPr lang="en-US" dirty="0" err="1"/>
              <a:t>bhfuil</a:t>
            </a:r>
            <a:r>
              <a:rPr lang="en-US" dirty="0"/>
              <a:t> </a:t>
            </a:r>
            <a:r>
              <a:rPr lang="en-US" dirty="0" err="1"/>
              <a:t>súile</a:t>
            </a:r>
            <a:r>
              <a:rPr lang="en-US" dirty="0"/>
              <a:t> </a:t>
            </a:r>
            <a:r>
              <a:rPr lang="en-US" dirty="0" err="1"/>
              <a:t>gorma</a:t>
            </a:r>
            <a:r>
              <a:rPr lang="en-US" dirty="0"/>
              <a:t> </a:t>
            </a:r>
            <a:r>
              <a:rPr lang="en-US" b="1" i="1" dirty="0" err="1"/>
              <a:t>duit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</a:t>
            </a:r>
            <a:r>
              <a:rPr lang="en-US" dirty="0" err="1"/>
              <a:t>brón</a:t>
            </a:r>
            <a:r>
              <a:rPr lang="en-US" dirty="0"/>
              <a:t> </a:t>
            </a:r>
            <a:r>
              <a:rPr lang="en-US" b="1" i="1" dirty="0" err="1"/>
              <a:t>agaibh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/>
              <a:t>Mícheál </a:t>
            </a:r>
            <a:r>
              <a:rPr lang="en-US" dirty="0" err="1"/>
              <a:t>agus</a:t>
            </a:r>
            <a:r>
              <a:rPr lang="en-US" dirty="0"/>
              <a:t> Sinéad is </a:t>
            </a:r>
            <a:r>
              <a:rPr lang="en-US" dirty="0" err="1"/>
              <a:t>ainm</a:t>
            </a:r>
            <a:r>
              <a:rPr lang="en-US" dirty="0"/>
              <a:t> </a:t>
            </a:r>
            <a:r>
              <a:rPr lang="en-US" b="1" i="1" dirty="0" err="1"/>
              <a:t>acu</a:t>
            </a:r>
            <a:r>
              <a:rPr lang="en-US" dirty="0"/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37153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4301F-CBC6-EA15-9227-E27310C5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 </a:t>
            </a:r>
            <a:r>
              <a:rPr lang="en-US" dirty="0" err="1"/>
              <a:t>Theaghlach</a:t>
            </a:r>
            <a:endParaRPr lang="en-IE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46DF0E0-F382-E458-871E-2BB838F7E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7" name="Picture 26" descr="A cartoon of a family tree&#10;&#10;AI-generated content may be incorrect.">
            <a:extLst>
              <a:ext uri="{FF2B5EF4-FFF2-40B4-BE49-F238E27FC236}">
                <a16:creationId xmlns:a16="http://schemas.microsoft.com/office/drawing/2014/main" id="{083ED760-0770-140F-35F6-467B32469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b="3772"/>
          <a:stretch/>
        </p:blipFill>
        <p:spPr>
          <a:xfrm>
            <a:off x="4002150" y="664259"/>
            <a:ext cx="6217031" cy="59572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6122AB-4BDF-D83E-B945-D7832F74ED37}"/>
              </a:ext>
            </a:extLst>
          </p:cNvPr>
          <p:cNvSpPr txBox="1"/>
          <p:nvPr/>
        </p:nvSpPr>
        <p:spPr>
          <a:xfrm>
            <a:off x="6443230" y="1834879"/>
            <a:ext cx="2327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Seantuismitheoirí</a:t>
            </a:r>
            <a:endParaRPr lang="en-IE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C2EDA8-1B1C-1178-D552-06FAE5193424}"/>
              </a:ext>
            </a:extLst>
          </p:cNvPr>
          <p:cNvSpPr/>
          <p:nvPr/>
        </p:nvSpPr>
        <p:spPr>
          <a:xfrm>
            <a:off x="6101035" y="1684580"/>
            <a:ext cx="944083" cy="160923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Seanathair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B3D5E0-82B9-B332-5CB3-F6B803D8A7D0}"/>
              </a:ext>
            </a:extLst>
          </p:cNvPr>
          <p:cNvSpPr/>
          <p:nvPr/>
        </p:nvSpPr>
        <p:spPr>
          <a:xfrm>
            <a:off x="7165925" y="1668136"/>
            <a:ext cx="1016323" cy="177367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Seanmháthair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86D899-6443-E9A5-8567-F7F906118A55}"/>
              </a:ext>
            </a:extLst>
          </p:cNvPr>
          <p:cNvSpPr txBox="1"/>
          <p:nvPr/>
        </p:nvSpPr>
        <p:spPr>
          <a:xfrm>
            <a:off x="5354035" y="3183531"/>
            <a:ext cx="2327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Tuismitheorí</a:t>
            </a:r>
            <a:endParaRPr lang="en-IE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289616-A64E-1FA5-59C9-864AB771EB02}"/>
              </a:ext>
            </a:extLst>
          </p:cNvPr>
          <p:cNvSpPr/>
          <p:nvPr/>
        </p:nvSpPr>
        <p:spPr>
          <a:xfrm>
            <a:off x="4779365" y="3004676"/>
            <a:ext cx="944083" cy="160923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Athair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CF6A33D-D97F-1E50-1E28-BBF68BADBDF8}"/>
              </a:ext>
            </a:extLst>
          </p:cNvPr>
          <p:cNvSpPr/>
          <p:nvPr/>
        </p:nvSpPr>
        <p:spPr>
          <a:xfrm>
            <a:off x="5911442" y="3010929"/>
            <a:ext cx="944083" cy="160923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Máthair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F811B1-87B9-ABB5-EDF6-8CBCFF0B2F2C}"/>
              </a:ext>
            </a:extLst>
          </p:cNvPr>
          <p:cNvSpPr/>
          <p:nvPr/>
        </p:nvSpPr>
        <p:spPr>
          <a:xfrm>
            <a:off x="7240805" y="3004676"/>
            <a:ext cx="944083" cy="160923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Uncail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A93787-0119-3DAD-2041-AE1EAACFCCC0}"/>
              </a:ext>
            </a:extLst>
          </p:cNvPr>
          <p:cNvSpPr/>
          <p:nvPr/>
        </p:nvSpPr>
        <p:spPr>
          <a:xfrm>
            <a:off x="8372882" y="3022608"/>
            <a:ext cx="944083" cy="160923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Aintín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478C6D-C122-2682-4FB2-90261200AD52}"/>
              </a:ext>
            </a:extLst>
          </p:cNvPr>
          <p:cNvSpPr txBox="1"/>
          <p:nvPr/>
        </p:nvSpPr>
        <p:spPr>
          <a:xfrm>
            <a:off x="4531137" y="4330924"/>
            <a:ext cx="10728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Deartháir</a:t>
            </a:r>
            <a:endParaRPr lang="en-IE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49A6E7-FC75-39EC-4A82-E41CB481A5E7}"/>
              </a:ext>
            </a:extLst>
          </p:cNvPr>
          <p:cNvSpPr txBox="1"/>
          <p:nvPr/>
        </p:nvSpPr>
        <p:spPr>
          <a:xfrm>
            <a:off x="5596534" y="4333884"/>
            <a:ext cx="10728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Deirfiúr</a:t>
            </a:r>
            <a:endParaRPr lang="en-IE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DF50F7-4BDF-41F7-DA4C-37D35A38F9AD}"/>
              </a:ext>
            </a:extLst>
          </p:cNvPr>
          <p:cNvSpPr txBox="1"/>
          <p:nvPr/>
        </p:nvSpPr>
        <p:spPr>
          <a:xfrm>
            <a:off x="7697740" y="4349069"/>
            <a:ext cx="10728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 </a:t>
            </a:r>
            <a:r>
              <a:rPr lang="en-US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ceathrar</a:t>
            </a:r>
            <a:endParaRPr lang="en-IE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66CDB8-97BA-8F69-727B-EE1A860CA856}"/>
              </a:ext>
            </a:extLst>
          </p:cNvPr>
          <p:cNvSpPr txBox="1"/>
          <p:nvPr/>
        </p:nvSpPr>
        <p:spPr>
          <a:xfrm>
            <a:off x="6704394" y="4310112"/>
            <a:ext cx="10728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Mé</a:t>
            </a:r>
            <a:r>
              <a:rPr lang="en-US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féin</a:t>
            </a:r>
            <a:endParaRPr lang="en-IE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621DEB-ABD3-88A2-F310-1EB8C6F61FC4}"/>
              </a:ext>
            </a:extLst>
          </p:cNvPr>
          <p:cNvSpPr txBox="1"/>
          <p:nvPr/>
        </p:nvSpPr>
        <p:spPr>
          <a:xfrm>
            <a:off x="8786271" y="4325500"/>
            <a:ext cx="10728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 </a:t>
            </a:r>
            <a:r>
              <a:rPr lang="en-US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ceathrar</a:t>
            </a:r>
            <a:endParaRPr lang="en-IE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65A729-CEC9-212B-247A-67613776D2DD}"/>
              </a:ext>
            </a:extLst>
          </p:cNvPr>
          <p:cNvSpPr txBox="1"/>
          <p:nvPr/>
        </p:nvSpPr>
        <p:spPr>
          <a:xfrm>
            <a:off x="6266588" y="5515676"/>
            <a:ext cx="2327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/>
              <a:t>Crann</a:t>
            </a:r>
            <a:r>
              <a:rPr lang="en-US" sz="1100" b="1" dirty="0"/>
              <a:t> </a:t>
            </a:r>
            <a:r>
              <a:rPr lang="en-US" sz="1100" b="1" dirty="0" err="1"/>
              <a:t>Ginealaigh</a:t>
            </a:r>
            <a:endParaRPr lang="en-IE" sz="1100" b="1" dirty="0"/>
          </a:p>
        </p:txBody>
      </p:sp>
    </p:spTree>
    <p:extLst>
      <p:ext uri="{BB962C8B-B14F-4D97-AF65-F5344CB8AC3E}">
        <p14:creationId xmlns:p14="http://schemas.microsoft.com/office/powerpoint/2010/main" val="276409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33A17-93D9-7EF6-5822-B0155E2C8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hUimhreacha</a:t>
            </a:r>
            <a:r>
              <a:rPr lang="en-US" dirty="0"/>
              <a:t> </a:t>
            </a:r>
            <a:r>
              <a:rPr lang="en-US" dirty="0" err="1"/>
              <a:t>Pearsanta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13C3-0CC4-C86D-2739-884180B55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8A36F7A6-C450-DD9F-4C70-97D9FD78A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20325" r="88824" b="42152"/>
          <a:stretch/>
        </p:blipFill>
        <p:spPr>
          <a:xfrm>
            <a:off x="470215" y="1717759"/>
            <a:ext cx="789789" cy="1452263"/>
          </a:xfrm>
          <a:prstGeom prst="rect">
            <a:avLst/>
          </a:prstGeom>
        </p:spPr>
      </p:pic>
      <p:pic>
        <p:nvPicPr>
          <p:cNvPr id="5" name="Content Placeholder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2BB9FC77-DDCE-733C-40E5-4091D199D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t="15827" r="71841" b="55743"/>
          <a:stretch/>
        </p:blipFill>
        <p:spPr>
          <a:xfrm>
            <a:off x="1834078" y="1791497"/>
            <a:ext cx="1995949" cy="1406767"/>
          </a:xfrm>
          <a:prstGeom prst="rect">
            <a:avLst/>
          </a:prstGeom>
        </p:spPr>
      </p:pic>
      <p:pic>
        <p:nvPicPr>
          <p:cNvPr id="6" name="Content Placeholder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F0C63778-A263-7D36-AB6F-0E13A6BF7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0" t="18217" r="44276" b="51756"/>
          <a:stretch/>
        </p:blipFill>
        <p:spPr>
          <a:xfrm>
            <a:off x="4579949" y="1833081"/>
            <a:ext cx="2869593" cy="1372029"/>
          </a:xfrm>
          <a:prstGeom prst="rect">
            <a:avLst/>
          </a:prstGeom>
        </p:spPr>
      </p:pic>
      <p:pic>
        <p:nvPicPr>
          <p:cNvPr id="7" name="Content Placeholder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4DD649C5-4E5A-DC95-D3CB-B7A52476C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9" t="8357" r="1426" b="54236"/>
          <a:stretch/>
        </p:blipFill>
        <p:spPr>
          <a:xfrm>
            <a:off x="7873717" y="1499919"/>
            <a:ext cx="3703297" cy="1701869"/>
          </a:xfrm>
          <a:prstGeom prst="rect">
            <a:avLst/>
          </a:prstGeom>
        </p:spPr>
      </p:pic>
      <p:pic>
        <p:nvPicPr>
          <p:cNvPr id="8" name="Content Placeholder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CEC2977D-C052-93CC-F292-BD3B4DAF6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t="14041" r="44445" b="50842"/>
          <a:stretch/>
        </p:blipFill>
        <p:spPr>
          <a:xfrm>
            <a:off x="534470" y="3405870"/>
            <a:ext cx="3066943" cy="1036321"/>
          </a:xfrm>
          <a:prstGeom prst="rect">
            <a:avLst/>
          </a:prstGeom>
        </p:spPr>
      </p:pic>
      <p:pic>
        <p:nvPicPr>
          <p:cNvPr id="9" name="Content Placeholder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945D5CE5-AAE0-B8F1-6B6D-B0C041CB3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8" t="11216" r="37090" b="47108"/>
          <a:stretch/>
        </p:blipFill>
        <p:spPr>
          <a:xfrm>
            <a:off x="4313229" y="3344697"/>
            <a:ext cx="3196425" cy="1103983"/>
          </a:xfrm>
          <a:prstGeom prst="rect">
            <a:avLst/>
          </a:prstGeom>
        </p:spPr>
      </p:pic>
      <p:pic>
        <p:nvPicPr>
          <p:cNvPr id="10" name="Content Placeholder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CB3B4ECE-6C7B-256B-A0CF-91E01CF44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13993" r="36927" b="45969"/>
          <a:stretch/>
        </p:blipFill>
        <p:spPr>
          <a:xfrm>
            <a:off x="8001001" y="3500041"/>
            <a:ext cx="3385268" cy="956342"/>
          </a:xfrm>
          <a:prstGeom prst="rect">
            <a:avLst/>
          </a:prstGeom>
        </p:spPr>
      </p:pic>
      <p:pic>
        <p:nvPicPr>
          <p:cNvPr id="11" name="Content Placeholder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669EC5FB-44D6-C4D3-28E4-57042D879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16056" r="29667" b="50880"/>
          <a:stretch/>
        </p:blipFill>
        <p:spPr>
          <a:xfrm>
            <a:off x="362138" y="4775411"/>
            <a:ext cx="4337303" cy="896404"/>
          </a:xfrm>
          <a:prstGeom prst="rect">
            <a:avLst/>
          </a:prstGeom>
        </p:spPr>
      </p:pic>
      <p:pic>
        <p:nvPicPr>
          <p:cNvPr id="12" name="Content Placeholder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55F7C909-6266-1EF4-BBBB-2D07589BC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t="9081" r="12084" b="50880"/>
          <a:stretch/>
        </p:blipFill>
        <p:spPr>
          <a:xfrm>
            <a:off x="6217920" y="4605553"/>
            <a:ext cx="4738977" cy="1065855"/>
          </a:xfrm>
          <a:prstGeom prst="rect">
            <a:avLst/>
          </a:prstGeom>
        </p:spPr>
      </p:pic>
      <p:pic>
        <p:nvPicPr>
          <p:cNvPr id="13" name="Content Placeholder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ABC345F6-22DE-0CE2-1D98-9E32401A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15375" r="2225" b="42948"/>
          <a:stretch/>
        </p:blipFill>
        <p:spPr>
          <a:xfrm>
            <a:off x="3014933" y="5779664"/>
            <a:ext cx="5168947" cy="10731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80E13F7-AF4D-4A2B-C817-75346209A85C}"/>
              </a:ext>
            </a:extLst>
          </p:cNvPr>
          <p:cNvSpPr/>
          <p:nvPr/>
        </p:nvSpPr>
        <p:spPr>
          <a:xfrm>
            <a:off x="348535" y="2898812"/>
            <a:ext cx="1254538" cy="299452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Duine</a:t>
            </a:r>
            <a:r>
              <a:rPr lang="en-US" sz="1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amháin</a:t>
            </a:r>
            <a:endParaRPr lang="en-IE" sz="1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0E32AF-FA30-DF48-1952-5C3DA3BCDCDD}"/>
              </a:ext>
            </a:extLst>
          </p:cNvPr>
          <p:cNvSpPr/>
          <p:nvPr/>
        </p:nvSpPr>
        <p:spPr>
          <a:xfrm>
            <a:off x="2291289" y="2904458"/>
            <a:ext cx="1254538" cy="299452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Beirt</a:t>
            </a:r>
            <a:endParaRPr lang="en-IE" sz="1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D09117-B1A0-0C31-EC74-4E7ED38F861E}"/>
              </a:ext>
            </a:extLst>
          </p:cNvPr>
          <p:cNvSpPr/>
          <p:nvPr/>
        </p:nvSpPr>
        <p:spPr>
          <a:xfrm>
            <a:off x="5341530" y="2907997"/>
            <a:ext cx="1254538" cy="299452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Triúr</a:t>
            </a:r>
            <a:endParaRPr lang="en-IE" sz="1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B4CB97-78F2-B80A-BE0A-FB55B8933602}"/>
              </a:ext>
            </a:extLst>
          </p:cNvPr>
          <p:cNvSpPr/>
          <p:nvPr/>
        </p:nvSpPr>
        <p:spPr>
          <a:xfrm>
            <a:off x="9273442" y="2907997"/>
            <a:ext cx="1254538" cy="299452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Ceathrar</a:t>
            </a:r>
            <a:endParaRPr lang="en-IE" sz="1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EDCEC6-1557-87BE-72E1-DC226E906F28}"/>
              </a:ext>
            </a:extLst>
          </p:cNvPr>
          <p:cNvSpPr/>
          <p:nvPr/>
        </p:nvSpPr>
        <p:spPr>
          <a:xfrm>
            <a:off x="1440673" y="4155853"/>
            <a:ext cx="1254538" cy="299452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Cúigear</a:t>
            </a:r>
            <a:endParaRPr lang="en-IE" sz="1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AFEFDD-9BC3-2FE0-6612-4FDC4C57760C}"/>
              </a:ext>
            </a:extLst>
          </p:cNvPr>
          <p:cNvSpPr/>
          <p:nvPr/>
        </p:nvSpPr>
        <p:spPr>
          <a:xfrm>
            <a:off x="5387477" y="4155853"/>
            <a:ext cx="1254538" cy="299452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Seisear</a:t>
            </a:r>
            <a:endParaRPr lang="en-IE" sz="1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CEC59A-485A-10EF-CD3D-6E3F152A4A85}"/>
              </a:ext>
            </a:extLst>
          </p:cNvPr>
          <p:cNvSpPr/>
          <p:nvPr/>
        </p:nvSpPr>
        <p:spPr>
          <a:xfrm>
            <a:off x="9136330" y="4155131"/>
            <a:ext cx="1254538" cy="299452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Seachtar</a:t>
            </a:r>
            <a:endParaRPr lang="en-IE" sz="1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3403A3-A689-7C00-A1B3-9AB21E952104}"/>
              </a:ext>
            </a:extLst>
          </p:cNvPr>
          <p:cNvSpPr/>
          <p:nvPr/>
        </p:nvSpPr>
        <p:spPr>
          <a:xfrm>
            <a:off x="1760395" y="5371956"/>
            <a:ext cx="1254538" cy="299452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Ochtar</a:t>
            </a:r>
            <a:endParaRPr lang="en-IE" sz="1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CAF072-B158-B568-755D-58F8E2CE4554}"/>
              </a:ext>
            </a:extLst>
          </p:cNvPr>
          <p:cNvSpPr/>
          <p:nvPr/>
        </p:nvSpPr>
        <p:spPr>
          <a:xfrm>
            <a:off x="8183880" y="5388464"/>
            <a:ext cx="1254538" cy="299452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Naonúr</a:t>
            </a:r>
            <a:endParaRPr lang="en-IE" sz="1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B49178-1FB1-B4F7-DDFA-AB3CEBCE4D7C}"/>
              </a:ext>
            </a:extLst>
          </p:cNvPr>
          <p:cNvSpPr/>
          <p:nvPr/>
        </p:nvSpPr>
        <p:spPr>
          <a:xfrm>
            <a:off x="4841462" y="6558548"/>
            <a:ext cx="1254538" cy="299452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Deichniúr</a:t>
            </a:r>
            <a:endParaRPr lang="en-IE" sz="1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D5143-DD3F-6E66-64A1-68983D06A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8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theaghlach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3 </a:t>
            </a:r>
            <a:r>
              <a:rPr lang="en-US" dirty="0" err="1"/>
              <a:t>deirfiúracha</a:t>
            </a:r>
            <a:r>
              <a:rPr lang="en-US" dirty="0"/>
              <a:t> </a:t>
            </a:r>
            <a:r>
              <a:rPr lang="en-US" dirty="0" err="1"/>
              <a:t>agam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Níl</a:t>
            </a:r>
            <a:r>
              <a:rPr lang="en-US" dirty="0"/>
              <a:t> 4 </a:t>
            </a:r>
            <a:r>
              <a:rPr lang="en-US" dirty="0" err="1"/>
              <a:t>deartháireacha</a:t>
            </a:r>
            <a:r>
              <a:rPr lang="en-US" dirty="0"/>
              <a:t> </a:t>
            </a:r>
            <a:r>
              <a:rPr lang="en-US" dirty="0" err="1"/>
              <a:t>agam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2 </a:t>
            </a:r>
            <a:r>
              <a:rPr lang="en-US" dirty="0" err="1"/>
              <a:t>uncailí</a:t>
            </a:r>
            <a:r>
              <a:rPr lang="en-US" dirty="0"/>
              <a:t> </a:t>
            </a:r>
            <a:r>
              <a:rPr lang="en-US" dirty="0" err="1"/>
              <a:t>agam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10 col </a:t>
            </a:r>
            <a:r>
              <a:rPr lang="en-US" dirty="0" err="1"/>
              <a:t>ceathracha</a:t>
            </a:r>
            <a:r>
              <a:rPr lang="en-US" dirty="0"/>
              <a:t> </a:t>
            </a:r>
            <a:r>
              <a:rPr lang="en-US" dirty="0" err="1"/>
              <a:t>agam</a:t>
            </a:r>
            <a:r>
              <a:rPr lang="en-US" dirty="0"/>
              <a:t>.</a:t>
            </a:r>
            <a:endParaRPr lang="en-IE" dirty="0"/>
          </a:p>
        </p:txBody>
      </p:sp>
      <p:pic>
        <p:nvPicPr>
          <p:cNvPr id="4" name="Picture 3" descr="A cartoon of a family tree&#10;&#10;AI-generated content may be incorrect.">
            <a:extLst>
              <a:ext uri="{FF2B5EF4-FFF2-40B4-BE49-F238E27FC236}">
                <a16:creationId xmlns:a16="http://schemas.microsoft.com/office/drawing/2014/main" id="{1718CFC9-281B-C182-0770-D98E6DE3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b="3772"/>
          <a:stretch/>
        </p:blipFill>
        <p:spPr>
          <a:xfrm>
            <a:off x="4952211" y="1418896"/>
            <a:ext cx="5676281" cy="5439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081EB5-0D3B-3FE9-783D-8DC19FCE4907}"/>
              </a:ext>
            </a:extLst>
          </p:cNvPr>
          <p:cNvSpPr txBox="1"/>
          <p:nvPr/>
        </p:nvSpPr>
        <p:spPr>
          <a:xfrm>
            <a:off x="7145669" y="2478070"/>
            <a:ext cx="2327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Seantuismitheoirí</a:t>
            </a:r>
            <a:endParaRPr lang="en-IE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994F86-7492-5731-EAF6-A77D9421A904}"/>
              </a:ext>
            </a:extLst>
          </p:cNvPr>
          <p:cNvSpPr/>
          <p:nvPr/>
        </p:nvSpPr>
        <p:spPr>
          <a:xfrm>
            <a:off x="6827211" y="2356605"/>
            <a:ext cx="944083" cy="160923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Seanathair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4245A0-1F73-CD6A-258D-F3E0891718B2}"/>
              </a:ext>
            </a:extLst>
          </p:cNvPr>
          <p:cNvSpPr/>
          <p:nvPr/>
        </p:nvSpPr>
        <p:spPr>
          <a:xfrm>
            <a:off x="7840878" y="2345074"/>
            <a:ext cx="1016323" cy="177367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Seanmháthair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689EF-FF50-BAF8-2CF6-A423C2F2F2A9}"/>
              </a:ext>
            </a:extLst>
          </p:cNvPr>
          <p:cNvSpPr txBox="1"/>
          <p:nvPr/>
        </p:nvSpPr>
        <p:spPr>
          <a:xfrm>
            <a:off x="6135588" y="3693944"/>
            <a:ext cx="2327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Tuismitheorí</a:t>
            </a:r>
            <a:endParaRPr lang="en-IE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1F586B-5A88-CE8D-5A65-A92C9B4C27B2}"/>
              </a:ext>
            </a:extLst>
          </p:cNvPr>
          <p:cNvSpPr/>
          <p:nvPr/>
        </p:nvSpPr>
        <p:spPr>
          <a:xfrm>
            <a:off x="5594838" y="3554232"/>
            <a:ext cx="944083" cy="160923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Athair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7A0F2E-2984-6D66-724D-A2F50F5836D8}"/>
              </a:ext>
            </a:extLst>
          </p:cNvPr>
          <p:cNvSpPr/>
          <p:nvPr/>
        </p:nvSpPr>
        <p:spPr>
          <a:xfrm>
            <a:off x="6709506" y="3554232"/>
            <a:ext cx="944083" cy="160923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Máthair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6B83E2-30FC-68EA-012F-534D897CAA7A}"/>
              </a:ext>
            </a:extLst>
          </p:cNvPr>
          <p:cNvSpPr/>
          <p:nvPr/>
        </p:nvSpPr>
        <p:spPr>
          <a:xfrm>
            <a:off x="7990877" y="3567099"/>
            <a:ext cx="944083" cy="160923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Uncail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C4AB6E-2CBC-2AAF-F1C4-36BE7D821C40}"/>
              </a:ext>
            </a:extLst>
          </p:cNvPr>
          <p:cNvSpPr/>
          <p:nvPr/>
        </p:nvSpPr>
        <p:spPr>
          <a:xfrm>
            <a:off x="9036836" y="3576842"/>
            <a:ext cx="944083" cy="160923"/>
          </a:xfrm>
          <a:prstGeom prst="rect">
            <a:avLst/>
          </a:prstGeom>
          <a:solidFill>
            <a:srgbClr val="FAE7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Aintín</a:t>
            </a:r>
            <a:endParaRPr lang="en-IE" sz="10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19E78-CB3D-5940-4AEE-222ABDDEDA1E}"/>
              </a:ext>
            </a:extLst>
          </p:cNvPr>
          <p:cNvSpPr txBox="1"/>
          <p:nvPr/>
        </p:nvSpPr>
        <p:spPr>
          <a:xfrm>
            <a:off x="5398040" y="4776425"/>
            <a:ext cx="10728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Deartháir</a:t>
            </a:r>
            <a:endParaRPr lang="en-IE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879DDF-D0CE-04BC-6C65-B7F91B8EC990}"/>
              </a:ext>
            </a:extLst>
          </p:cNvPr>
          <p:cNvSpPr txBox="1"/>
          <p:nvPr/>
        </p:nvSpPr>
        <p:spPr>
          <a:xfrm>
            <a:off x="6435648" y="4776425"/>
            <a:ext cx="10728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Deirfiúr</a:t>
            </a:r>
            <a:endParaRPr lang="en-IE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4BF383-2474-23B5-7A68-C35DD145E2EF}"/>
              </a:ext>
            </a:extLst>
          </p:cNvPr>
          <p:cNvSpPr txBox="1"/>
          <p:nvPr/>
        </p:nvSpPr>
        <p:spPr>
          <a:xfrm>
            <a:off x="8309335" y="4755706"/>
            <a:ext cx="10728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 </a:t>
            </a:r>
            <a:r>
              <a:rPr lang="en-US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ceathrar</a:t>
            </a:r>
            <a:endParaRPr lang="en-IE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EF8DFB-2C73-F176-6AB1-614DD0213480}"/>
              </a:ext>
            </a:extLst>
          </p:cNvPr>
          <p:cNvSpPr txBox="1"/>
          <p:nvPr/>
        </p:nvSpPr>
        <p:spPr>
          <a:xfrm>
            <a:off x="7390098" y="4743730"/>
            <a:ext cx="10728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Mé</a:t>
            </a:r>
            <a:r>
              <a:rPr lang="en-US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féin</a:t>
            </a:r>
            <a:endParaRPr lang="en-IE" sz="1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6DA7C0-AD0E-AFF1-619B-2276CF2FEA7E}"/>
              </a:ext>
            </a:extLst>
          </p:cNvPr>
          <p:cNvSpPr txBox="1"/>
          <p:nvPr/>
        </p:nvSpPr>
        <p:spPr>
          <a:xfrm>
            <a:off x="9258573" y="4759985"/>
            <a:ext cx="10728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 </a:t>
            </a:r>
            <a:r>
              <a:rPr lang="en-US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ceathrar</a:t>
            </a:r>
            <a:endParaRPr lang="en-IE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6C4202-F07B-9F3A-9A3D-A747E1B7965B}"/>
              </a:ext>
            </a:extLst>
          </p:cNvPr>
          <p:cNvSpPr txBox="1"/>
          <p:nvPr/>
        </p:nvSpPr>
        <p:spPr>
          <a:xfrm>
            <a:off x="6995612" y="5790907"/>
            <a:ext cx="2327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/>
              <a:t>Crann</a:t>
            </a:r>
            <a:r>
              <a:rPr lang="en-US" sz="1100" b="1" dirty="0"/>
              <a:t> </a:t>
            </a:r>
            <a:r>
              <a:rPr lang="en-US" sz="1100" b="1" dirty="0" err="1"/>
              <a:t>Ginealaigh</a:t>
            </a:r>
            <a:endParaRPr lang="en-IE" sz="11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3CF60-CB2E-A6E1-6E20-E266B7C1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Cuir</a:t>
            </a:r>
            <a:r>
              <a:rPr lang="en-US" dirty="0"/>
              <a:t> </a:t>
            </a:r>
            <a:r>
              <a:rPr lang="en-US" dirty="0" err="1"/>
              <a:t>focail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na </a:t>
            </a:r>
            <a:r>
              <a:rPr lang="en-US" dirty="0" err="1"/>
              <a:t>huimhreacha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691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16B75-145C-B8FF-FEB6-27E2725E4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7F34A-C58A-0D06-B566-EE1A2F1F8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haoiseanna</a:t>
            </a:r>
            <a:endParaRPr lang="en-IE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1A34781B-BE5D-D1C3-EC89-1460111F4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022096"/>
              </p:ext>
            </p:extLst>
          </p:nvPr>
        </p:nvGraphicFramePr>
        <p:xfrm>
          <a:off x="680608" y="1875823"/>
          <a:ext cx="4643164" cy="462077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656709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  <a:gridCol w="1986455">
                  <a:extLst>
                    <a:ext uri="{9D8B030D-6E8A-4147-A177-3AD203B41FA5}">
                      <a16:colId xmlns:a16="http://schemas.microsoft.com/office/drawing/2014/main" val="3948760829"/>
                    </a:ext>
                  </a:extLst>
                </a:gridCol>
              </a:tblGrid>
              <a:tr h="977373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aon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liain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958583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dhá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liain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873419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trí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992032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ceithre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819366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cúig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</a:tbl>
          </a:graphicData>
        </a:graphic>
      </p:graphicFrame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423D630B-632B-8F06-0145-856B5BEDBB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330477"/>
              </p:ext>
            </p:extLst>
          </p:nvPr>
        </p:nvGraphicFramePr>
        <p:xfrm>
          <a:off x="5818169" y="1875821"/>
          <a:ext cx="5145441" cy="462077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056582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  <a:gridCol w="2088859">
                  <a:extLst>
                    <a:ext uri="{9D8B030D-6E8A-4147-A177-3AD203B41FA5}">
                      <a16:colId xmlns:a16="http://schemas.microsoft.com/office/drawing/2014/main" val="3948760829"/>
                    </a:ext>
                  </a:extLst>
                </a:gridCol>
              </a:tblGrid>
              <a:tr h="1032738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sé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972997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seacht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9189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ocht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874596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naoi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821502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deich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</a:tbl>
          </a:graphicData>
        </a:graphic>
      </p:graphicFrame>
      <p:pic>
        <p:nvPicPr>
          <p:cNvPr id="5" name="Picture 4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BA805411-A523-40F1-B5A3-8D94B3012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6590" r="78071" b="71705"/>
          <a:stretch/>
        </p:blipFill>
        <p:spPr>
          <a:xfrm>
            <a:off x="3920832" y="1908636"/>
            <a:ext cx="772638" cy="837809"/>
          </a:xfrm>
          <a:prstGeom prst="rect">
            <a:avLst/>
          </a:prstGeom>
        </p:spPr>
      </p:pic>
      <p:pic>
        <p:nvPicPr>
          <p:cNvPr id="7" name="Picture 6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84A55638-C557-5BF4-4A9D-7E15E438B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0" t="8697" r="60016" b="71705"/>
          <a:stretch/>
        </p:blipFill>
        <p:spPr>
          <a:xfrm>
            <a:off x="3932850" y="5708866"/>
            <a:ext cx="772639" cy="756658"/>
          </a:xfrm>
          <a:prstGeom prst="rect">
            <a:avLst/>
          </a:prstGeom>
        </p:spPr>
      </p:pic>
      <p:pic>
        <p:nvPicPr>
          <p:cNvPr id="8" name="Picture 7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CC4D7C3D-6591-0A96-DF4B-4232A8734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28462" r="76700" b="50583"/>
          <a:stretch/>
        </p:blipFill>
        <p:spPr>
          <a:xfrm>
            <a:off x="3920832" y="2921405"/>
            <a:ext cx="846927" cy="831142"/>
          </a:xfrm>
          <a:prstGeom prst="rect">
            <a:avLst/>
          </a:prstGeom>
        </p:spPr>
      </p:pic>
      <p:pic>
        <p:nvPicPr>
          <p:cNvPr id="9" name="Picture 8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8207E012-D39F-ADB4-45F9-004FF97D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t="70103" r="77494" b="8259"/>
          <a:stretch/>
        </p:blipFill>
        <p:spPr>
          <a:xfrm>
            <a:off x="3953563" y="4754510"/>
            <a:ext cx="781463" cy="830421"/>
          </a:xfrm>
          <a:prstGeom prst="rect">
            <a:avLst/>
          </a:prstGeom>
        </p:spPr>
      </p:pic>
      <p:pic>
        <p:nvPicPr>
          <p:cNvPr id="10" name="Picture 9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243C1000-BD6F-3192-13F0-B41A684E2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50052" r="77450" b="27995"/>
          <a:stretch/>
        </p:blipFill>
        <p:spPr>
          <a:xfrm>
            <a:off x="3953562" y="3840703"/>
            <a:ext cx="748731" cy="789872"/>
          </a:xfrm>
          <a:prstGeom prst="rect">
            <a:avLst/>
          </a:prstGeom>
        </p:spPr>
      </p:pic>
      <p:pic>
        <p:nvPicPr>
          <p:cNvPr id="11" name="Picture 10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F1FBF634-6D5A-2DF6-8C6E-E4B2891EF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6" t="7235" r="41652" b="70134"/>
          <a:stretch/>
        </p:blipFill>
        <p:spPr>
          <a:xfrm>
            <a:off x="9485458" y="4815200"/>
            <a:ext cx="772639" cy="810352"/>
          </a:xfrm>
          <a:prstGeom prst="rect">
            <a:avLst/>
          </a:prstGeom>
        </p:spPr>
      </p:pic>
      <p:pic>
        <p:nvPicPr>
          <p:cNvPr id="12" name="Picture 11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FC9DEC62-1CAB-54A5-B756-50AD009CC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4" t="29618" r="60392" b="50691"/>
          <a:stretch/>
        </p:blipFill>
        <p:spPr>
          <a:xfrm>
            <a:off x="9511863" y="1990258"/>
            <a:ext cx="746234" cy="756187"/>
          </a:xfrm>
          <a:prstGeom prst="rect">
            <a:avLst/>
          </a:prstGeom>
        </p:spPr>
      </p:pic>
      <p:pic>
        <p:nvPicPr>
          <p:cNvPr id="13" name="Picture 12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360A32A3-C1D9-F375-FB5E-F0BC3EAEB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51046" r="60083" b="29284"/>
          <a:stretch/>
        </p:blipFill>
        <p:spPr>
          <a:xfrm>
            <a:off x="9487604" y="2989535"/>
            <a:ext cx="770493" cy="763012"/>
          </a:xfrm>
          <a:prstGeom prst="rect">
            <a:avLst/>
          </a:prstGeom>
        </p:spPr>
      </p:pic>
      <p:pic>
        <p:nvPicPr>
          <p:cNvPr id="14" name="Picture 13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757452CA-DB34-6F69-5FD5-5665C5B63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5" t="71787" r="60020" b="7755"/>
          <a:stretch/>
        </p:blipFill>
        <p:spPr>
          <a:xfrm>
            <a:off x="9487908" y="3936055"/>
            <a:ext cx="794144" cy="818455"/>
          </a:xfrm>
          <a:prstGeom prst="rect">
            <a:avLst/>
          </a:prstGeom>
        </p:spPr>
      </p:pic>
      <p:pic>
        <p:nvPicPr>
          <p:cNvPr id="15" name="Picture 14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761A7585-6A29-C698-505F-A343FF99D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3" t="29101" r="41993" b="50241"/>
          <a:stretch/>
        </p:blipFill>
        <p:spPr>
          <a:xfrm>
            <a:off x="9485458" y="5677796"/>
            <a:ext cx="815185" cy="78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FDA7-318F-9B65-6E3E-3132B4931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343144A2-9EAB-6240-52E8-735765CA79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94961"/>
              </p:ext>
            </p:extLst>
          </p:nvPr>
        </p:nvGraphicFramePr>
        <p:xfrm>
          <a:off x="5680213" y="1889287"/>
          <a:ext cx="5145441" cy="483733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505828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  <a:gridCol w="1639613">
                  <a:extLst>
                    <a:ext uri="{9D8B030D-6E8A-4147-A177-3AD203B41FA5}">
                      <a16:colId xmlns:a16="http://schemas.microsoft.com/office/drawing/2014/main" val="3948760829"/>
                    </a:ext>
                  </a:extLst>
                </a:gridCol>
              </a:tblGrid>
              <a:tr h="974884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sé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1082735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seacht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1009858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ocht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90575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naoi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864106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fiche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bliain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</a:tbl>
          </a:graphicData>
        </a:graphic>
      </p:graphicFrame>
      <p:pic>
        <p:nvPicPr>
          <p:cNvPr id="16" name="Picture 15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A41849BE-EFD7-24AA-B89E-1333E6199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2" t="49902" r="7601" b="29728"/>
          <a:stretch/>
        </p:blipFill>
        <p:spPr>
          <a:xfrm>
            <a:off x="9689774" y="4967401"/>
            <a:ext cx="820570" cy="848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05FB1-6BF9-F389-EEE0-352A4053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haoiseanna</a:t>
            </a:r>
            <a:endParaRPr lang="en-IE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C84685C7-5FE0-07BA-5C68-3DB7FDC6F5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6122"/>
              </p:ext>
            </p:extLst>
          </p:nvPr>
        </p:nvGraphicFramePr>
        <p:xfrm>
          <a:off x="546538" y="1860331"/>
          <a:ext cx="4971393" cy="483640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373821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  <a:gridCol w="1597572">
                  <a:extLst>
                    <a:ext uri="{9D8B030D-6E8A-4147-A177-3AD203B41FA5}">
                      <a16:colId xmlns:a16="http://schemas.microsoft.com/office/drawing/2014/main" val="3948760829"/>
                    </a:ext>
                  </a:extLst>
                </a:gridCol>
              </a:tblGrid>
              <a:tr h="966952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aon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bhliain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1093077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dhá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bhliain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96695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trí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889465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ceithre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919961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cúig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</a:tbl>
          </a:graphicData>
        </a:graphic>
      </p:graphicFrame>
      <p:pic>
        <p:nvPicPr>
          <p:cNvPr id="5" name="Picture 4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F17AFAC0-FA9F-68B5-EE82-EBDAA7552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2" t="50325" r="42320" b="29043"/>
          <a:stretch/>
        </p:blipFill>
        <p:spPr>
          <a:xfrm>
            <a:off x="4273504" y="1889287"/>
            <a:ext cx="855544" cy="879483"/>
          </a:xfrm>
          <a:prstGeom prst="rect">
            <a:avLst/>
          </a:prstGeom>
        </p:spPr>
      </p:pic>
      <p:pic>
        <p:nvPicPr>
          <p:cNvPr id="8" name="Picture 7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D22BE820-2685-C677-D31A-2D7AF3581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1" t="71145" r="7721" b="8858"/>
          <a:stretch/>
        </p:blipFill>
        <p:spPr>
          <a:xfrm>
            <a:off x="9620968" y="5888355"/>
            <a:ext cx="824589" cy="818231"/>
          </a:xfrm>
          <a:prstGeom prst="rect">
            <a:avLst/>
          </a:prstGeom>
        </p:spPr>
      </p:pic>
      <p:pic>
        <p:nvPicPr>
          <p:cNvPr id="9" name="Picture 8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2D58A709-BFB9-FC8C-C835-9F2BAEDD2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8" t="71606" r="42304" b="8246"/>
          <a:stretch/>
        </p:blipFill>
        <p:spPr>
          <a:xfrm>
            <a:off x="4273504" y="2895707"/>
            <a:ext cx="887404" cy="879482"/>
          </a:xfrm>
          <a:prstGeom prst="rect">
            <a:avLst/>
          </a:prstGeom>
        </p:spPr>
      </p:pic>
      <p:pic>
        <p:nvPicPr>
          <p:cNvPr id="10" name="Picture 9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6739F03F-2430-134F-168C-57734335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5" t="7566" r="24518" b="71643"/>
          <a:stretch/>
        </p:blipFill>
        <p:spPr>
          <a:xfrm>
            <a:off x="4282800" y="3942719"/>
            <a:ext cx="862177" cy="879483"/>
          </a:xfrm>
          <a:prstGeom prst="rect">
            <a:avLst/>
          </a:prstGeom>
        </p:spPr>
      </p:pic>
      <p:pic>
        <p:nvPicPr>
          <p:cNvPr id="11" name="Picture 10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296CA31A-66D2-5D6E-D950-8E0A88968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1" t="29692" r="24691" b="50000"/>
          <a:stretch/>
        </p:blipFill>
        <p:spPr>
          <a:xfrm>
            <a:off x="4305364" y="4908217"/>
            <a:ext cx="855544" cy="851251"/>
          </a:xfrm>
          <a:prstGeom prst="rect">
            <a:avLst/>
          </a:prstGeom>
        </p:spPr>
      </p:pic>
      <p:pic>
        <p:nvPicPr>
          <p:cNvPr id="12" name="Picture 11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A235DCE8-871E-FA58-DBA1-CCCE0408E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8" t="50147" r="24805" b="28456"/>
          <a:stretch/>
        </p:blipFill>
        <p:spPr>
          <a:xfrm>
            <a:off x="4282800" y="5816200"/>
            <a:ext cx="842678" cy="860736"/>
          </a:xfrm>
          <a:prstGeom prst="rect">
            <a:avLst/>
          </a:prstGeom>
        </p:spPr>
      </p:pic>
      <p:pic>
        <p:nvPicPr>
          <p:cNvPr id="13" name="Picture 12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21571A66-3027-D746-7E2F-50C4C8041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5" t="71184" r="24556" b="8200"/>
          <a:stretch/>
        </p:blipFill>
        <p:spPr>
          <a:xfrm>
            <a:off x="9648917" y="1926820"/>
            <a:ext cx="861427" cy="891958"/>
          </a:xfrm>
          <a:prstGeom prst="rect">
            <a:avLst/>
          </a:prstGeom>
        </p:spPr>
      </p:pic>
      <p:pic>
        <p:nvPicPr>
          <p:cNvPr id="14" name="Picture 13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40BCDF58-4C3D-502B-707D-75386F881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6" t="8445" r="7293" b="71405"/>
          <a:stretch/>
        </p:blipFill>
        <p:spPr>
          <a:xfrm>
            <a:off x="9609094" y="2895707"/>
            <a:ext cx="901250" cy="891958"/>
          </a:xfrm>
          <a:prstGeom prst="rect">
            <a:avLst/>
          </a:prstGeom>
        </p:spPr>
      </p:pic>
      <p:pic>
        <p:nvPicPr>
          <p:cNvPr id="15" name="Picture 14" descr="A group of colorful balls with numbers&#10;&#10;AI-generated content may be incorrect.">
            <a:extLst>
              <a:ext uri="{FF2B5EF4-FFF2-40B4-BE49-F238E27FC236}">
                <a16:creationId xmlns:a16="http://schemas.microsoft.com/office/drawing/2014/main" id="{984CB0BA-08E8-F450-7566-02B627FED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5" t="28804" r="7256" b="49816"/>
          <a:stretch/>
        </p:blipFill>
        <p:spPr>
          <a:xfrm>
            <a:off x="9624987" y="3963273"/>
            <a:ext cx="909285" cy="94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0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B011-684A-E91A-F2F3-0B9A8637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Scríobh</a:t>
            </a:r>
            <a:r>
              <a:rPr lang="en-US" dirty="0"/>
              <a:t> </a:t>
            </a:r>
            <a:r>
              <a:rPr lang="en-US" dirty="0" err="1"/>
              <a:t>amach</a:t>
            </a:r>
            <a:r>
              <a:rPr lang="en-US" dirty="0"/>
              <a:t> na </a:t>
            </a:r>
            <a:r>
              <a:rPr lang="en-US" dirty="0" err="1"/>
              <a:t>haoiseanna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bhfocail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52DAF-775D-C7AC-EF60-FBC32489C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Tá</a:t>
            </a:r>
            <a:r>
              <a:rPr lang="en-US" dirty="0"/>
              <a:t> Naoise 12.</a:t>
            </a:r>
          </a:p>
          <a:p>
            <a:r>
              <a:rPr lang="en-US" dirty="0" err="1"/>
              <a:t>Níl</a:t>
            </a:r>
            <a:r>
              <a:rPr lang="en-US" dirty="0"/>
              <a:t> Máiréad 5.</a:t>
            </a:r>
          </a:p>
          <a:p>
            <a:r>
              <a:rPr lang="en-US" dirty="0" err="1"/>
              <a:t>Beidh</a:t>
            </a:r>
            <a:r>
              <a:rPr lang="en-US" dirty="0"/>
              <a:t> </a:t>
            </a:r>
            <a:r>
              <a:rPr lang="en-US" dirty="0" err="1"/>
              <a:t>Mairtín</a:t>
            </a:r>
            <a:r>
              <a:rPr lang="en-US" dirty="0"/>
              <a:t> 17 </a:t>
            </a:r>
            <a:r>
              <a:rPr lang="en-US" dirty="0" err="1"/>
              <a:t>amárach</a:t>
            </a:r>
            <a:r>
              <a:rPr lang="en-US" dirty="0"/>
              <a:t>.</a:t>
            </a:r>
          </a:p>
          <a:p>
            <a:r>
              <a:rPr lang="en-US" dirty="0" err="1"/>
              <a:t>Bhí</a:t>
            </a:r>
            <a:r>
              <a:rPr lang="en-US" dirty="0"/>
              <a:t> </a:t>
            </a:r>
            <a:r>
              <a:rPr lang="en-US" dirty="0" err="1"/>
              <a:t>Ailín</a:t>
            </a:r>
            <a:r>
              <a:rPr lang="en-US" dirty="0"/>
              <a:t> 8 </a:t>
            </a:r>
            <a:r>
              <a:rPr lang="en-US" dirty="0" err="1"/>
              <a:t>anuraidh</a:t>
            </a:r>
            <a:r>
              <a:rPr lang="en-US" dirty="0"/>
              <a:t>.</a:t>
            </a:r>
          </a:p>
          <a:p>
            <a:r>
              <a:rPr lang="en-US" dirty="0" err="1"/>
              <a:t>Tá</a:t>
            </a:r>
            <a:r>
              <a:rPr lang="en-US" dirty="0"/>
              <a:t> Daithí 11 </a:t>
            </a:r>
            <a:r>
              <a:rPr lang="en-US" dirty="0" err="1"/>
              <a:t>inniu</a:t>
            </a:r>
            <a:r>
              <a:rPr lang="en-US" dirty="0"/>
              <a:t>.</a:t>
            </a:r>
          </a:p>
          <a:p>
            <a:r>
              <a:rPr lang="en-US" dirty="0"/>
              <a:t>Ní </a:t>
            </a:r>
            <a:r>
              <a:rPr lang="en-US" dirty="0" err="1"/>
              <a:t>bheidh</a:t>
            </a:r>
            <a:r>
              <a:rPr lang="en-US" dirty="0"/>
              <a:t> Bríd 13 </a:t>
            </a:r>
            <a:r>
              <a:rPr lang="en-US" dirty="0" err="1"/>
              <a:t>amárach</a:t>
            </a:r>
            <a:r>
              <a:rPr lang="en-US" dirty="0"/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52333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75E0-6B6D-676B-5006-590904755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Líon</a:t>
            </a:r>
            <a:r>
              <a:rPr lang="en-US" dirty="0"/>
              <a:t> na </a:t>
            </a:r>
            <a:r>
              <a:rPr lang="en-US" dirty="0" err="1"/>
              <a:t>bearnaí</a:t>
            </a:r>
            <a:r>
              <a:rPr lang="en-US" dirty="0"/>
              <a:t>.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F709C06-DEBD-AAA1-0426-31970E4219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0368883"/>
              </p:ext>
            </p:extLst>
          </p:nvPr>
        </p:nvGraphicFramePr>
        <p:xfrm>
          <a:off x="654050" y="1843088"/>
          <a:ext cx="10515600" cy="4267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58235599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14637411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82939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1249134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7623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mbliana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bliana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bhliain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aon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seacht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11257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3AB6F4-B5CC-A116-46DE-14EA310C3C50}"/>
              </a:ext>
            </a:extLst>
          </p:cNvPr>
          <p:cNvSpPr txBox="1">
            <a:spLocks/>
          </p:cNvSpPr>
          <p:nvPr/>
        </p:nvSpPr>
        <p:spPr>
          <a:xfrm>
            <a:off x="653642" y="2506662"/>
            <a:ext cx="10515600" cy="3999241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</a:t>
            </a:r>
            <a:r>
              <a:rPr lang="en-US" dirty="0" err="1"/>
              <a:t>mé</a:t>
            </a:r>
            <a:r>
              <a:rPr lang="en-US" dirty="0"/>
              <a:t> </a:t>
            </a:r>
            <a:r>
              <a:rPr lang="en-US" dirty="0" err="1"/>
              <a:t>dhá</a:t>
            </a:r>
            <a:r>
              <a:rPr lang="en-US" dirty="0"/>
              <a:t> ___________ </a:t>
            </a:r>
            <a:r>
              <a:rPr lang="en-US" dirty="0" err="1"/>
              <a:t>déag</a:t>
            </a:r>
            <a:r>
              <a:rPr lang="en-US" dirty="0"/>
              <a:t> </a:t>
            </a:r>
            <a:r>
              <a:rPr lang="en-US" dirty="0" err="1"/>
              <a:t>d’aois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Sinéad _________ </a:t>
            </a:r>
            <a:r>
              <a:rPr lang="en-US" dirty="0" err="1"/>
              <a:t>bhliain</a:t>
            </a:r>
            <a:r>
              <a:rPr lang="en-US" dirty="0"/>
              <a:t> </a:t>
            </a:r>
            <a:r>
              <a:rPr lang="en-US" dirty="0" err="1"/>
              <a:t>déag</a:t>
            </a:r>
            <a:r>
              <a:rPr lang="en-US" dirty="0"/>
              <a:t> </a:t>
            </a:r>
            <a:r>
              <a:rPr lang="en-US" dirty="0" err="1"/>
              <a:t>d’aois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Bhí</a:t>
            </a:r>
            <a:r>
              <a:rPr lang="en-US" dirty="0"/>
              <a:t> Deirdre </a:t>
            </a:r>
            <a:r>
              <a:rPr lang="en-US" dirty="0" err="1"/>
              <a:t>ocht</a:t>
            </a:r>
            <a:r>
              <a:rPr lang="en-US" dirty="0"/>
              <a:t> ________ </a:t>
            </a:r>
            <a:r>
              <a:rPr lang="en-US" dirty="0" err="1"/>
              <a:t>d’aois</a:t>
            </a:r>
            <a:r>
              <a:rPr lang="en-US" dirty="0"/>
              <a:t> </a:t>
            </a:r>
            <a:r>
              <a:rPr lang="en-US" dirty="0" err="1"/>
              <a:t>inné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/>
              <a:t>Ní </a:t>
            </a:r>
            <a:r>
              <a:rPr lang="en-US" dirty="0" err="1"/>
              <a:t>raibh</a:t>
            </a:r>
            <a:r>
              <a:rPr lang="en-US" dirty="0"/>
              <a:t> Eoin _________ </a:t>
            </a:r>
            <a:r>
              <a:rPr lang="en-US" dirty="0" err="1"/>
              <a:t>mbliana</a:t>
            </a:r>
            <a:r>
              <a:rPr lang="en-US" dirty="0"/>
              <a:t> </a:t>
            </a:r>
            <a:r>
              <a:rPr lang="en-US" dirty="0" err="1"/>
              <a:t>d’aois</a:t>
            </a:r>
            <a:r>
              <a:rPr lang="en-US" dirty="0"/>
              <a:t> </a:t>
            </a:r>
            <a:r>
              <a:rPr lang="en-US" dirty="0" err="1"/>
              <a:t>anuraidh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dheirfiúr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________ </a:t>
            </a:r>
            <a:r>
              <a:rPr lang="en-US" dirty="0" err="1"/>
              <a:t>d’aois</a:t>
            </a:r>
            <a:r>
              <a:rPr lang="en-US" dirty="0"/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8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2C96-7BF2-8574-FB48-6E08817C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 </a:t>
            </a:r>
            <a:r>
              <a:rPr lang="en-US" dirty="0" err="1"/>
              <a:t>chaibidil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 </a:t>
            </a:r>
            <a:r>
              <a:rPr lang="en-US" dirty="0" err="1"/>
              <a:t>beidh</a:t>
            </a:r>
            <a:r>
              <a:rPr lang="en-US" dirty="0"/>
              <a:t> </a:t>
            </a:r>
            <a:r>
              <a:rPr lang="en-US" dirty="0" err="1"/>
              <a:t>tú</a:t>
            </a:r>
            <a:r>
              <a:rPr lang="en-US" dirty="0"/>
              <a:t> in ann...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1B57A-CAC6-16FC-D66F-216E0AEF7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Tú </a:t>
            </a:r>
            <a:r>
              <a:rPr lang="en-US" dirty="0" err="1"/>
              <a:t>féin</a:t>
            </a:r>
            <a:r>
              <a:rPr lang="en-US" dirty="0"/>
              <a:t> a chur in </a:t>
            </a:r>
            <a:r>
              <a:rPr lang="en-US" dirty="0" err="1"/>
              <a:t>aithne</a:t>
            </a:r>
            <a:endParaRPr lang="en-US" dirty="0"/>
          </a:p>
          <a:p>
            <a:r>
              <a:rPr lang="en-US" dirty="0"/>
              <a:t>Cur </a:t>
            </a:r>
            <a:r>
              <a:rPr lang="en-US" dirty="0" err="1"/>
              <a:t>síos</a:t>
            </a:r>
            <a:r>
              <a:rPr lang="en-US" dirty="0"/>
              <a:t> a </a:t>
            </a:r>
            <a:r>
              <a:rPr lang="en-US" dirty="0" err="1"/>
              <a:t>dhéanamh</a:t>
            </a:r>
            <a:r>
              <a:rPr lang="en-US" dirty="0"/>
              <a:t> ort </a:t>
            </a:r>
            <a:r>
              <a:rPr lang="en-US" dirty="0" err="1"/>
              <a:t>féin</a:t>
            </a:r>
            <a:r>
              <a:rPr lang="en-US" dirty="0"/>
              <a:t> </a:t>
            </a:r>
            <a:r>
              <a:rPr lang="en-US" dirty="0" err="1"/>
              <a:t>agus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dhaoine</a:t>
            </a:r>
            <a:r>
              <a:rPr lang="en-US" dirty="0"/>
              <a:t> </a:t>
            </a:r>
            <a:r>
              <a:rPr lang="en-US" dirty="0" err="1"/>
              <a:t>eile</a:t>
            </a:r>
            <a:endParaRPr lang="en-US" dirty="0"/>
          </a:p>
          <a:p>
            <a:r>
              <a:rPr lang="en-US" dirty="0" err="1"/>
              <a:t>Stór</a:t>
            </a:r>
            <a:r>
              <a:rPr lang="en-US" dirty="0"/>
              <a:t> focal an </a:t>
            </a:r>
            <a:r>
              <a:rPr lang="en-US" dirty="0" err="1"/>
              <a:t>teaghlaigh</a:t>
            </a:r>
            <a:r>
              <a:rPr lang="en-US" dirty="0"/>
              <a:t> a </a:t>
            </a:r>
            <a:r>
              <a:rPr lang="en-US" dirty="0" err="1"/>
              <a:t>úsáid</a:t>
            </a:r>
            <a:endParaRPr lang="en-US" dirty="0"/>
          </a:p>
          <a:p>
            <a:r>
              <a:rPr lang="en-US" dirty="0" err="1"/>
              <a:t>Daoine</a:t>
            </a:r>
            <a:r>
              <a:rPr lang="en-US" dirty="0"/>
              <a:t> a </a:t>
            </a:r>
            <a:r>
              <a:rPr lang="en-US" dirty="0" err="1"/>
              <a:t>chomhaireamh</a:t>
            </a:r>
            <a:endParaRPr lang="en-US" dirty="0"/>
          </a:p>
          <a:p>
            <a:r>
              <a:rPr lang="en-US" dirty="0" err="1"/>
              <a:t>Éisteacht</a:t>
            </a:r>
            <a:r>
              <a:rPr lang="en-US" dirty="0"/>
              <a:t> le </a:t>
            </a:r>
            <a:r>
              <a:rPr lang="en-US" dirty="0" err="1"/>
              <a:t>daoine</a:t>
            </a:r>
            <a:r>
              <a:rPr lang="en-US" dirty="0"/>
              <a:t> ag </a:t>
            </a:r>
            <a:r>
              <a:rPr lang="en-US" dirty="0" err="1"/>
              <a:t>caint</a:t>
            </a:r>
            <a:r>
              <a:rPr lang="en-US" dirty="0"/>
              <a:t> </a:t>
            </a:r>
            <a:r>
              <a:rPr lang="en-US" dirty="0" err="1"/>
              <a:t>agus</a:t>
            </a:r>
            <a:r>
              <a:rPr lang="en-US" dirty="0"/>
              <a:t> </a:t>
            </a:r>
            <a:r>
              <a:rPr lang="en-US" dirty="0" err="1"/>
              <a:t>iad</a:t>
            </a:r>
            <a:r>
              <a:rPr lang="en-US" dirty="0"/>
              <a:t> a </a:t>
            </a:r>
            <a:r>
              <a:rPr lang="en-US" dirty="0" err="1"/>
              <a:t>thuiscint</a:t>
            </a:r>
            <a:endParaRPr lang="en-IE" dirty="0"/>
          </a:p>
        </p:txBody>
      </p:sp>
      <p:pic>
        <p:nvPicPr>
          <p:cNvPr id="7" name="Picture 6" descr="A person and person sitting on a stone ledge&#10;&#10;AI-generated content may be incorrect.">
            <a:extLst>
              <a:ext uri="{FF2B5EF4-FFF2-40B4-BE49-F238E27FC236}">
                <a16:creationId xmlns:a16="http://schemas.microsoft.com/office/drawing/2014/main" id="{1AFCF9AA-0752-3C9A-CC61-6733627A3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22" y="578510"/>
            <a:ext cx="3789829" cy="252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95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337CD-9CF5-C093-5A47-AA08B103C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8AF3A-F0A5-E5FB-EEDA-FF7C2BD95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Cé</a:t>
            </a:r>
            <a:r>
              <a:rPr lang="en-US" dirty="0"/>
              <a:t> </a:t>
            </a:r>
            <a:r>
              <a:rPr lang="en-US" dirty="0" err="1"/>
              <a:t>hiad</a:t>
            </a:r>
            <a:r>
              <a:rPr lang="en-US" dirty="0"/>
              <a:t> na </a:t>
            </a:r>
            <a:r>
              <a:rPr lang="en-US" dirty="0" err="1"/>
              <a:t>daoine</a:t>
            </a:r>
            <a:r>
              <a:rPr lang="en-US" dirty="0"/>
              <a:t> is sine / is </a:t>
            </a:r>
            <a:r>
              <a:rPr lang="en-US" dirty="0" err="1"/>
              <a:t>óige</a:t>
            </a:r>
            <a:r>
              <a:rPr lang="en-US" dirty="0"/>
              <a:t>?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F0F42D6-B34B-4DCE-F3D8-3D2D455B09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230397"/>
              </p:ext>
            </p:extLst>
          </p:nvPr>
        </p:nvGraphicFramePr>
        <p:xfrm>
          <a:off x="475375" y="2418375"/>
          <a:ext cx="10308240" cy="4267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975230">
                  <a:extLst>
                    <a:ext uri="{9D8B030D-6E8A-4147-A177-3AD203B41FA5}">
                      <a16:colId xmlns:a16="http://schemas.microsoft.com/office/drawing/2014/main" val="3582355994"/>
                    </a:ext>
                  </a:extLst>
                </a:gridCol>
                <a:gridCol w="3896930">
                  <a:extLst>
                    <a:ext uri="{9D8B030D-6E8A-4147-A177-3AD203B41FA5}">
                      <a16:colId xmlns:a16="http://schemas.microsoft.com/office/drawing/2014/main" val="56135395"/>
                    </a:ext>
                  </a:extLst>
                </a:gridCol>
                <a:gridCol w="3436080">
                  <a:extLst>
                    <a:ext uri="{9D8B030D-6E8A-4147-A177-3AD203B41FA5}">
                      <a16:colId xmlns:a16="http://schemas.microsoft.com/office/drawing/2014/main" val="2634738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Seán –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trí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Máire –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seacht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Síle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–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sé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11257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CC3EB5-52BD-0FFF-B71D-508F49D0A212}"/>
              </a:ext>
            </a:extLst>
          </p:cNvPr>
          <p:cNvSpPr txBox="1">
            <a:spLocks/>
          </p:cNvSpPr>
          <p:nvPr/>
        </p:nvSpPr>
        <p:spPr>
          <a:xfrm>
            <a:off x="475375" y="1817795"/>
            <a:ext cx="10515600" cy="426720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/>
              <a:t>Sampla</a:t>
            </a:r>
            <a:r>
              <a:rPr lang="en-US" b="1" dirty="0"/>
              <a:t>:</a:t>
            </a:r>
            <a:endParaRPr lang="en-IE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23F5CD-696C-893E-D16A-11EA37EC922B}"/>
              </a:ext>
            </a:extLst>
          </p:cNvPr>
          <p:cNvSpPr txBox="1">
            <a:spLocks/>
          </p:cNvSpPr>
          <p:nvPr/>
        </p:nvSpPr>
        <p:spPr>
          <a:xfrm>
            <a:off x="475375" y="2915781"/>
            <a:ext cx="10515600" cy="1482484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/>
              <a:t>Freagra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n-US" dirty="0"/>
              <a:t>Is í Máire an </a:t>
            </a:r>
            <a:r>
              <a:rPr lang="en-US" dirty="0" err="1"/>
              <a:t>duine</a:t>
            </a:r>
            <a:r>
              <a:rPr lang="en-US" dirty="0"/>
              <a:t> is sine.</a:t>
            </a:r>
          </a:p>
          <a:p>
            <a:pPr marL="0" indent="0">
              <a:buNone/>
            </a:pPr>
            <a:r>
              <a:rPr lang="en-US" dirty="0"/>
              <a:t>Is é Seán an </a:t>
            </a:r>
            <a:r>
              <a:rPr lang="en-US" dirty="0" err="1"/>
              <a:t>duine</a:t>
            </a:r>
            <a:r>
              <a:rPr lang="en-US" dirty="0"/>
              <a:t> is </a:t>
            </a:r>
            <a:r>
              <a:rPr lang="en-US" dirty="0" err="1"/>
              <a:t>óige</a:t>
            </a:r>
            <a:r>
              <a:rPr lang="en-US" dirty="0"/>
              <a:t>.</a:t>
            </a:r>
            <a:endParaRPr lang="en-IE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9AC85BE-E1E1-D085-C737-FFFC42106C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518407"/>
              </p:ext>
            </p:extLst>
          </p:nvPr>
        </p:nvGraphicFramePr>
        <p:xfrm>
          <a:off x="475375" y="4398265"/>
          <a:ext cx="10308240" cy="2286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30368">
                  <a:extLst>
                    <a:ext uri="{9D8B030D-6E8A-4147-A177-3AD203B41FA5}">
                      <a16:colId xmlns:a16="http://schemas.microsoft.com/office/drawing/2014/main" val="2427682460"/>
                    </a:ext>
                  </a:extLst>
                </a:gridCol>
                <a:gridCol w="3088188">
                  <a:extLst>
                    <a:ext uri="{9D8B030D-6E8A-4147-A177-3AD203B41FA5}">
                      <a16:colId xmlns:a16="http://schemas.microsoft.com/office/drawing/2014/main" val="3582355994"/>
                    </a:ext>
                  </a:extLst>
                </a:gridCol>
                <a:gridCol w="3577910">
                  <a:extLst>
                    <a:ext uri="{9D8B030D-6E8A-4147-A177-3AD203B41FA5}">
                      <a16:colId xmlns:a16="http://schemas.microsoft.com/office/drawing/2014/main" val="56135395"/>
                    </a:ext>
                  </a:extLst>
                </a:gridCol>
                <a:gridCol w="3211774">
                  <a:extLst>
                    <a:ext uri="{9D8B030D-6E8A-4147-A177-3AD203B41FA5}">
                      <a16:colId xmlns:a16="http://schemas.microsoft.com/office/drawing/2014/main" val="263473876"/>
                    </a:ext>
                  </a:extLst>
                </a:gridCol>
              </a:tblGrid>
              <a:tr h="26386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endParaRPr lang="en-IE" sz="22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Marc –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dhá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bhliain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Ciara –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cúig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Seán – naoi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1125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</a:t>
                      </a:r>
                      <a:endParaRPr lang="en-IE" sz="22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Aoife –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seacht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Colum –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ocht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Eilís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–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dhá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bhliain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89394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</a:t>
                      </a:r>
                      <a:endParaRPr lang="en-IE" sz="22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Róise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–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dhá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bhliain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déag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Fiona –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aon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bhliain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Pól –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ceithre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bliana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d’aois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96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92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FC95-612F-A3B6-B279-BCAB953BF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Míonna</a:t>
            </a:r>
            <a:r>
              <a:rPr lang="en-US" dirty="0"/>
              <a:t> na </a:t>
            </a:r>
            <a:r>
              <a:rPr lang="en-US" dirty="0" err="1"/>
              <a:t>bliana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DA668E-7788-D9EF-E4D3-2FFE81421C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646767"/>
              </p:ext>
            </p:extLst>
          </p:nvPr>
        </p:nvGraphicFramePr>
        <p:xfrm>
          <a:off x="654050" y="1843087"/>
          <a:ext cx="10515600" cy="426679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89502790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90474651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855543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47040477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54793434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511783753"/>
                    </a:ext>
                  </a:extLst>
                </a:gridCol>
              </a:tblGrid>
              <a:tr h="2119313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418506"/>
                  </a:ext>
                </a:extLst>
              </a:tr>
              <a:tr h="2147477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822072"/>
                  </a:ext>
                </a:extLst>
              </a:tr>
            </a:tbl>
          </a:graphicData>
        </a:graphic>
      </p:graphicFrame>
      <p:pic>
        <p:nvPicPr>
          <p:cNvPr id="15" name="Picture 14" descr="A four seasons of the year&#10;&#10;AI-generated content may be incorrect.">
            <a:extLst>
              <a:ext uri="{FF2B5EF4-FFF2-40B4-BE49-F238E27FC236}">
                <a16:creationId xmlns:a16="http://schemas.microsoft.com/office/drawing/2014/main" id="{D359BE98-8896-F676-5457-010F1588A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8" t="6764" r="4642" b="57893"/>
          <a:stretch/>
        </p:blipFill>
        <p:spPr>
          <a:xfrm>
            <a:off x="6189507" y="4803477"/>
            <a:ext cx="1252842" cy="1179683"/>
          </a:xfrm>
          <a:prstGeom prst="rect">
            <a:avLst/>
          </a:prstGeom>
        </p:spPr>
      </p:pic>
      <p:pic>
        <p:nvPicPr>
          <p:cNvPr id="16" name="Picture 15" descr="A four seasons of the year&#10;&#10;AI-generated content may be incorrect.">
            <a:extLst>
              <a:ext uri="{FF2B5EF4-FFF2-40B4-BE49-F238E27FC236}">
                <a16:creationId xmlns:a16="http://schemas.microsoft.com/office/drawing/2014/main" id="{63157281-4241-CB79-2ED0-0EA2CEA3C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1" t="6706" r="20283" b="57921"/>
          <a:stretch/>
        </p:blipFill>
        <p:spPr>
          <a:xfrm>
            <a:off x="7885900" y="4762854"/>
            <a:ext cx="1313387" cy="1207748"/>
          </a:xfrm>
          <a:prstGeom prst="rect">
            <a:avLst/>
          </a:prstGeom>
        </p:spPr>
      </p:pic>
      <p:pic>
        <p:nvPicPr>
          <p:cNvPr id="17" name="Picture 16" descr="A four seasons of the year&#10;&#10;AI-generated content may be incorrect.">
            <a:extLst>
              <a:ext uri="{FF2B5EF4-FFF2-40B4-BE49-F238E27FC236}">
                <a16:creationId xmlns:a16="http://schemas.microsoft.com/office/drawing/2014/main" id="{ED492FA9-3279-4B2D-C17E-775B56F3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4" t="52024" r="51551" b="11567"/>
          <a:stretch/>
        </p:blipFill>
        <p:spPr>
          <a:xfrm>
            <a:off x="9649306" y="4775412"/>
            <a:ext cx="1321382" cy="1207748"/>
          </a:xfrm>
          <a:prstGeom prst="rect">
            <a:avLst/>
          </a:prstGeom>
        </p:spPr>
      </p:pic>
      <p:pic>
        <p:nvPicPr>
          <p:cNvPr id="6" name="Picture 5" descr="A four seasons of the year&#10;&#10;AI-generated content may be incorrect.">
            <a:extLst>
              <a:ext uri="{FF2B5EF4-FFF2-40B4-BE49-F238E27FC236}">
                <a16:creationId xmlns:a16="http://schemas.microsoft.com/office/drawing/2014/main" id="{1112F285-2D2F-F5CA-B3EB-C7ACDFA19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2" t="6150" r="52140" b="57916"/>
          <a:stretch/>
        </p:blipFill>
        <p:spPr>
          <a:xfrm>
            <a:off x="877044" y="2602335"/>
            <a:ext cx="1282262" cy="1202636"/>
          </a:xfrm>
          <a:prstGeom prst="rect">
            <a:avLst/>
          </a:prstGeom>
        </p:spPr>
      </p:pic>
      <p:pic>
        <p:nvPicPr>
          <p:cNvPr id="7" name="Picture 6" descr="A four seasons of the year&#10;&#10;AI-generated content may be incorrect.">
            <a:extLst>
              <a:ext uri="{FF2B5EF4-FFF2-40B4-BE49-F238E27FC236}">
                <a16:creationId xmlns:a16="http://schemas.microsoft.com/office/drawing/2014/main" id="{5B592C6B-8FC2-D7FC-533F-654D355D0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53632" r="83815" b="10986"/>
          <a:stretch/>
        </p:blipFill>
        <p:spPr>
          <a:xfrm>
            <a:off x="2632524" y="2602335"/>
            <a:ext cx="1313289" cy="1207748"/>
          </a:xfrm>
          <a:prstGeom prst="rect">
            <a:avLst/>
          </a:prstGeom>
        </p:spPr>
      </p:pic>
      <p:pic>
        <p:nvPicPr>
          <p:cNvPr id="8" name="Picture 7" descr="A four seasons of the year&#10;&#10;AI-generated content may be incorrect.">
            <a:extLst>
              <a:ext uri="{FF2B5EF4-FFF2-40B4-BE49-F238E27FC236}">
                <a16:creationId xmlns:a16="http://schemas.microsoft.com/office/drawing/2014/main" id="{9DD9A8B5-46C9-CF04-1E63-5EC314A91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6151" r="67816" b="57968"/>
          <a:stretch/>
        </p:blipFill>
        <p:spPr>
          <a:xfrm>
            <a:off x="4425934" y="2599437"/>
            <a:ext cx="1234967" cy="1190027"/>
          </a:xfrm>
          <a:prstGeom prst="rect">
            <a:avLst/>
          </a:prstGeom>
        </p:spPr>
      </p:pic>
      <p:pic>
        <p:nvPicPr>
          <p:cNvPr id="9" name="Picture 8" descr="A four seasons of the year&#10;&#10;AI-generated content may be incorrect.">
            <a:extLst>
              <a:ext uri="{FF2B5EF4-FFF2-40B4-BE49-F238E27FC236}">
                <a16:creationId xmlns:a16="http://schemas.microsoft.com/office/drawing/2014/main" id="{F9CABA55-880A-2D9A-0303-4ABFDAD41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2" t="53273" r="4427" b="9579"/>
          <a:stretch/>
        </p:blipFill>
        <p:spPr>
          <a:xfrm>
            <a:off x="6212441" y="2599437"/>
            <a:ext cx="1234968" cy="1190027"/>
          </a:xfrm>
          <a:prstGeom prst="rect">
            <a:avLst/>
          </a:prstGeom>
        </p:spPr>
      </p:pic>
      <p:pic>
        <p:nvPicPr>
          <p:cNvPr id="10" name="Picture 9" descr="A four seasons of the year&#10;&#10;AI-generated content may be incorrect.">
            <a:extLst>
              <a:ext uri="{FF2B5EF4-FFF2-40B4-BE49-F238E27FC236}">
                <a16:creationId xmlns:a16="http://schemas.microsoft.com/office/drawing/2014/main" id="{CEEB085F-3597-04C5-7F20-4313E94D1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 t="52434" r="67691" b="10068"/>
          <a:stretch/>
        </p:blipFill>
        <p:spPr>
          <a:xfrm>
            <a:off x="7936464" y="2609781"/>
            <a:ext cx="1262823" cy="1195190"/>
          </a:xfrm>
          <a:prstGeom prst="rect">
            <a:avLst/>
          </a:prstGeom>
        </p:spPr>
      </p:pic>
      <p:pic>
        <p:nvPicPr>
          <p:cNvPr id="11" name="Picture 10" descr="A four seasons of the year&#10;&#10;AI-generated content may be incorrect.">
            <a:extLst>
              <a:ext uri="{FF2B5EF4-FFF2-40B4-BE49-F238E27FC236}">
                <a16:creationId xmlns:a16="http://schemas.microsoft.com/office/drawing/2014/main" id="{B3C9007C-FA0C-9718-5055-8D62F931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4" t="53599" r="36256" b="9451"/>
          <a:stretch/>
        </p:blipFill>
        <p:spPr>
          <a:xfrm>
            <a:off x="9713365" y="2625288"/>
            <a:ext cx="1204606" cy="1179683"/>
          </a:xfrm>
          <a:prstGeom prst="rect">
            <a:avLst/>
          </a:prstGeom>
        </p:spPr>
      </p:pic>
      <p:pic>
        <p:nvPicPr>
          <p:cNvPr id="12" name="Picture 11" descr="A four seasons of the year&#10;&#10;AI-generated content may be incorrect.">
            <a:extLst>
              <a:ext uri="{FF2B5EF4-FFF2-40B4-BE49-F238E27FC236}">
                <a16:creationId xmlns:a16="http://schemas.microsoft.com/office/drawing/2014/main" id="{DD81563D-CD9F-AD40-B533-FDBA887AC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6645" r="83603" b="57508"/>
          <a:stretch/>
        </p:blipFill>
        <p:spPr>
          <a:xfrm>
            <a:off x="853942" y="4775412"/>
            <a:ext cx="1328465" cy="1207748"/>
          </a:xfrm>
          <a:prstGeom prst="rect">
            <a:avLst/>
          </a:prstGeom>
        </p:spPr>
      </p:pic>
      <p:pic>
        <p:nvPicPr>
          <p:cNvPr id="13" name="Picture 12" descr="A four seasons of the year&#10;&#10;AI-generated content may be incorrect.">
            <a:extLst>
              <a:ext uri="{FF2B5EF4-FFF2-40B4-BE49-F238E27FC236}">
                <a16:creationId xmlns:a16="http://schemas.microsoft.com/office/drawing/2014/main" id="{02660F6E-32C4-EFCE-CD9B-161586CE5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2" t="53442" r="20123" b="10084"/>
          <a:stretch/>
        </p:blipFill>
        <p:spPr>
          <a:xfrm>
            <a:off x="2652651" y="4775412"/>
            <a:ext cx="1293162" cy="1207748"/>
          </a:xfrm>
          <a:prstGeom prst="rect">
            <a:avLst/>
          </a:prstGeom>
        </p:spPr>
      </p:pic>
      <p:pic>
        <p:nvPicPr>
          <p:cNvPr id="14" name="Picture 13" descr="A four seasons of the year&#10;&#10;AI-generated content may be incorrect.">
            <a:extLst>
              <a:ext uri="{FF2B5EF4-FFF2-40B4-BE49-F238E27FC236}">
                <a16:creationId xmlns:a16="http://schemas.microsoft.com/office/drawing/2014/main" id="{155B7798-21AB-F6B7-ED53-F9D93BE09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9" t="6692" r="36327" b="56919"/>
          <a:stretch/>
        </p:blipFill>
        <p:spPr>
          <a:xfrm>
            <a:off x="4398684" y="4803477"/>
            <a:ext cx="1231065" cy="11796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1CF97C-7F97-A7EF-9C01-FCE14A818AA7}"/>
              </a:ext>
            </a:extLst>
          </p:cNvPr>
          <p:cNvSpPr txBox="1"/>
          <p:nvPr/>
        </p:nvSpPr>
        <p:spPr>
          <a:xfrm>
            <a:off x="967093" y="2106286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Eanáir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E166C0-3CAC-3D90-2BD4-5AB0AFC367CB}"/>
              </a:ext>
            </a:extLst>
          </p:cNvPr>
          <p:cNvSpPr txBox="1"/>
          <p:nvPr/>
        </p:nvSpPr>
        <p:spPr>
          <a:xfrm>
            <a:off x="2614038" y="2106286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Feabhra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763C1D-E03C-8615-367F-137968A46F7C}"/>
              </a:ext>
            </a:extLst>
          </p:cNvPr>
          <p:cNvSpPr txBox="1"/>
          <p:nvPr/>
        </p:nvSpPr>
        <p:spPr>
          <a:xfrm>
            <a:off x="4327955" y="2159418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Mhárta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5A98A4-B3AE-7A43-DFC1-DB6746386563}"/>
              </a:ext>
            </a:extLst>
          </p:cNvPr>
          <p:cNvSpPr txBox="1"/>
          <p:nvPr/>
        </p:nvSpPr>
        <p:spPr>
          <a:xfrm>
            <a:off x="6155398" y="2127333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Aibreáin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33DD9-F317-5740-D0FA-4952AC2CABDC}"/>
              </a:ext>
            </a:extLst>
          </p:cNvPr>
          <p:cNvSpPr txBox="1"/>
          <p:nvPr/>
        </p:nvSpPr>
        <p:spPr>
          <a:xfrm>
            <a:off x="7674200" y="2144200"/>
            <a:ext cx="178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Bealtaine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54C15D-F508-426B-5802-41C7EE7F0E35}"/>
              </a:ext>
            </a:extLst>
          </p:cNvPr>
          <p:cNvSpPr txBox="1"/>
          <p:nvPr/>
        </p:nvSpPr>
        <p:spPr>
          <a:xfrm>
            <a:off x="9455266" y="2145640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Mheithimh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D23B76-3458-2F23-8418-C69373A26996}"/>
              </a:ext>
            </a:extLst>
          </p:cNvPr>
          <p:cNvSpPr txBox="1"/>
          <p:nvPr/>
        </p:nvSpPr>
        <p:spPr>
          <a:xfrm>
            <a:off x="1110049" y="4303307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Iúil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70DC48-424D-4520-6040-331862EAB128}"/>
              </a:ext>
            </a:extLst>
          </p:cNvPr>
          <p:cNvSpPr txBox="1"/>
          <p:nvPr/>
        </p:nvSpPr>
        <p:spPr>
          <a:xfrm>
            <a:off x="2678324" y="4303307"/>
            <a:ext cx="124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Lúnasa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425787-5024-9B32-71D9-6F7264D386C7}"/>
              </a:ext>
            </a:extLst>
          </p:cNvPr>
          <p:cNvSpPr txBox="1"/>
          <p:nvPr/>
        </p:nvSpPr>
        <p:spPr>
          <a:xfrm>
            <a:off x="4396836" y="4129081"/>
            <a:ext cx="129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Mhéan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Fómhair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B4C270-C2A2-0340-EF23-73A2CF8D11E3}"/>
              </a:ext>
            </a:extLst>
          </p:cNvPr>
          <p:cNvSpPr txBox="1"/>
          <p:nvPr/>
        </p:nvSpPr>
        <p:spPr>
          <a:xfrm>
            <a:off x="5937640" y="4121282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Dheireadh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Fómhair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AF3DEE-1A8B-CD37-62B5-B889D9754852}"/>
              </a:ext>
            </a:extLst>
          </p:cNvPr>
          <p:cNvSpPr txBox="1"/>
          <p:nvPr/>
        </p:nvSpPr>
        <p:spPr>
          <a:xfrm>
            <a:off x="7694836" y="4248313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Samhna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C3209C-3C07-2550-0B1E-27FCEC09F87A}"/>
              </a:ext>
            </a:extLst>
          </p:cNvPr>
          <p:cNvSpPr txBox="1"/>
          <p:nvPr/>
        </p:nvSpPr>
        <p:spPr>
          <a:xfrm>
            <a:off x="9610073" y="4248313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Mí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Nollag</a:t>
            </a:r>
            <a:endParaRPr lang="en-IE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8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6722A-03B3-F470-526C-09DADDB8A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Cén</a:t>
            </a:r>
            <a:r>
              <a:rPr lang="en-US" dirty="0"/>
              <a:t> sort </a:t>
            </a:r>
            <a:r>
              <a:rPr lang="en-US" dirty="0" err="1"/>
              <a:t>duine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?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880A1-4329-F1B5-B036-618D968B3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duine</a:t>
            </a:r>
            <a:r>
              <a:rPr lang="en-US" dirty="0"/>
              <a:t> ______ </a:t>
            </a:r>
            <a:r>
              <a:rPr lang="en-US" dirty="0" err="1"/>
              <a:t>mé</a:t>
            </a:r>
            <a:r>
              <a:rPr lang="en-US" dirty="0"/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85F1A3-C479-DDF7-9847-0CE11E42C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919487"/>
              </p:ext>
            </p:extLst>
          </p:nvPr>
        </p:nvGraphicFramePr>
        <p:xfrm>
          <a:off x="653641" y="2905552"/>
          <a:ext cx="10515600" cy="25603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27750176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82630162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342635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73155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áthasach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dána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gealgháireach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dílis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25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deas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greannmhar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cainteach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míchairdiúil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217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leisciúil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cairdiúil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díograiseach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mífhoighneach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459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cineálta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cneasta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fiosrach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tuisceanach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145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cliste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ciúin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foighneach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31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fuinniúil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míchabhrach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cabhrach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E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5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E2498-DB00-F031-3D60-62AFA574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Cuir</a:t>
            </a:r>
            <a:r>
              <a:rPr lang="en-US" dirty="0"/>
              <a:t> na </a:t>
            </a:r>
            <a:r>
              <a:rPr lang="en-US" dirty="0" err="1"/>
              <a:t>ceisteanna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an </a:t>
            </a:r>
            <a:r>
              <a:rPr lang="en-US" dirty="0" err="1"/>
              <a:t>duine</a:t>
            </a:r>
            <a:r>
              <a:rPr lang="en-US" dirty="0"/>
              <a:t> in </a:t>
            </a:r>
            <a:r>
              <a:rPr lang="en-US" dirty="0" err="1"/>
              <a:t>aice</a:t>
            </a:r>
            <a:r>
              <a:rPr lang="en-US" dirty="0"/>
              <a:t> </a:t>
            </a:r>
            <a:r>
              <a:rPr lang="en-US" dirty="0" err="1"/>
              <a:t>leat</a:t>
            </a:r>
            <a:r>
              <a:rPr lang="en-US" dirty="0"/>
              <a:t>!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E943C-7B6E-6EB1-3721-C7083342C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LcPeriod"/>
            </a:pPr>
            <a:r>
              <a:rPr lang="en-US" dirty="0" err="1"/>
              <a:t>Cén</a:t>
            </a:r>
            <a:r>
              <a:rPr lang="en-US" dirty="0"/>
              <a:t> </a:t>
            </a:r>
            <a:r>
              <a:rPr lang="en-US" dirty="0" err="1"/>
              <a:t>aois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 err="1"/>
              <a:t>Cén</a:t>
            </a:r>
            <a:r>
              <a:rPr lang="en-US" dirty="0"/>
              <a:t> </a:t>
            </a:r>
            <a:r>
              <a:rPr lang="en-US" dirty="0" err="1"/>
              <a:t>mhí</a:t>
            </a:r>
            <a:r>
              <a:rPr lang="en-US" dirty="0"/>
              <a:t> </a:t>
            </a:r>
            <a:r>
              <a:rPr lang="en-US" dirty="0" err="1"/>
              <a:t>inar</a:t>
            </a:r>
            <a:r>
              <a:rPr lang="en-US" dirty="0"/>
              <a:t> </a:t>
            </a:r>
            <a:r>
              <a:rPr lang="en-US" dirty="0" err="1"/>
              <a:t>rugadh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 err="1"/>
              <a:t>Cén</a:t>
            </a:r>
            <a:r>
              <a:rPr lang="en-US" dirty="0"/>
              <a:t> </a:t>
            </a:r>
            <a:r>
              <a:rPr lang="en-US" dirty="0" err="1"/>
              <a:t>saghas</a:t>
            </a:r>
            <a:r>
              <a:rPr lang="en-US" dirty="0"/>
              <a:t> </a:t>
            </a:r>
            <a:r>
              <a:rPr lang="en-US" dirty="0" err="1"/>
              <a:t>duine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 err="1"/>
              <a:t>Cén</a:t>
            </a:r>
            <a:r>
              <a:rPr lang="en-US" dirty="0"/>
              <a:t> </a:t>
            </a:r>
            <a:r>
              <a:rPr lang="en-US" dirty="0" err="1"/>
              <a:t>saghas</a:t>
            </a:r>
            <a:r>
              <a:rPr lang="en-US" dirty="0"/>
              <a:t> </a:t>
            </a:r>
            <a:r>
              <a:rPr lang="en-US" dirty="0" err="1"/>
              <a:t>duine</a:t>
            </a:r>
            <a:r>
              <a:rPr lang="en-US" dirty="0"/>
              <a:t> é/í do </a:t>
            </a:r>
            <a:r>
              <a:rPr lang="en-US" dirty="0" err="1"/>
              <a:t>dhlúthchara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/>
              <a:t>An </a:t>
            </a:r>
            <a:r>
              <a:rPr lang="en-US" dirty="0" err="1"/>
              <a:t>duine</a:t>
            </a:r>
            <a:r>
              <a:rPr lang="en-US" dirty="0"/>
              <a:t> </a:t>
            </a:r>
            <a:r>
              <a:rPr lang="en-US" dirty="0" err="1"/>
              <a:t>cabhrach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míchabhrach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?</a:t>
            </a:r>
            <a:endParaRPr lang="en-IE" dirty="0"/>
          </a:p>
        </p:txBody>
      </p:sp>
      <p:pic>
        <p:nvPicPr>
          <p:cNvPr id="6" name="Picture 5" descr="A person lying on a couch with headphones on&#10;&#10;AI-generated content may be incorrect.">
            <a:extLst>
              <a:ext uri="{FF2B5EF4-FFF2-40B4-BE49-F238E27FC236}">
                <a16:creationId xmlns:a16="http://schemas.microsoft.com/office/drawing/2014/main" id="{29C2E1DE-53DA-0228-170D-C791C52E6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52" y="1763573"/>
            <a:ext cx="5060524" cy="333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26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5748D-EAC2-C691-92A7-F1850E660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6EA8-D710-E597-A783-D7DC4D3E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aidiacht</a:t>
            </a:r>
            <a:r>
              <a:rPr lang="en-US" dirty="0"/>
              <a:t> </a:t>
            </a:r>
            <a:r>
              <a:rPr lang="en-US" dirty="0" err="1"/>
              <a:t>shealbhach</a:t>
            </a:r>
            <a:endParaRPr lang="en-IE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B7D06A47-4A56-3534-A071-03F48ACBD3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244075"/>
              </p:ext>
            </p:extLst>
          </p:nvPr>
        </p:nvGraphicFramePr>
        <p:xfrm>
          <a:off x="1200588" y="1843086"/>
          <a:ext cx="3466005" cy="2987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53729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  <a:gridCol w="2312276">
                  <a:extLst>
                    <a:ext uri="{9D8B030D-6E8A-4147-A177-3AD203B41FA5}">
                      <a16:colId xmlns:a16="http://schemas.microsoft.com/office/drawing/2014/main" val="3948760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my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your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his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her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ár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our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bhur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your (plural)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6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their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808472"/>
                  </a:ext>
                </a:extLst>
              </a:tr>
            </a:tbl>
          </a:graphicData>
        </a:graphic>
      </p:graphicFrame>
      <p:pic>
        <p:nvPicPr>
          <p:cNvPr id="5" name="Picture 4" descr="A group of people posing for a picture on a beach&#10;&#10;AI-generated content may be incorrect.">
            <a:extLst>
              <a:ext uri="{FF2B5EF4-FFF2-40B4-BE49-F238E27FC236}">
                <a16:creationId xmlns:a16="http://schemas.microsoft.com/office/drawing/2014/main" id="{738FD46C-DCBD-DA7A-9AA3-BD20ABD3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05" y="1843086"/>
            <a:ext cx="4478372" cy="29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24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562E1-16DE-B9AC-E344-42F61E56A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Consain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218D49-AB69-549C-8195-D37EC95480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297179"/>
              </p:ext>
            </p:extLst>
          </p:nvPr>
        </p:nvGraphicFramePr>
        <p:xfrm>
          <a:off x="654050" y="1843088"/>
          <a:ext cx="4065095" cy="2987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309867">
                  <a:extLst>
                    <a:ext uri="{9D8B030D-6E8A-4147-A177-3AD203B41FA5}">
                      <a16:colId xmlns:a16="http://schemas.microsoft.com/office/drawing/2014/main" val="2437588356"/>
                    </a:ext>
                  </a:extLst>
                </a:gridCol>
                <a:gridCol w="1755228">
                  <a:extLst>
                    <a:ext uri="{9D8B030D-6E8A-4147-A177-3AD203B41FA5}">
                      <a16:colId xmlns:a16="http://schemas.microsoft.com/office/drawing/2014/main" val="1869295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</a:t>
                      </a:r>
                      <a:endParaRPr lang="en-IE" sz="2200" b="0" i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lann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614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 + 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</a:t>
                      </a:r>
                      <a:endParaRPr lang="en-IE" sz="2200" b="0" i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lann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232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(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his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 + 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</a:t>
                      </a:r>
                      <a:endParaRPr lang="en-IE" sz="2200" b="0" i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lann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280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(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her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gan</a:t>
                      </a:r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athrú</a:t>
                      </a:r>
                      <a:endParaRPr lang="en-IE" sz="22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clann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433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ár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urú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ár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clann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576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bhur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urú</a:t>
                      </a:r>
                      <a:endParaRPr lang="en-US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bhur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clann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95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(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their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urú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clann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696235"/>
                  </a:ext>
                </a:extLst>
              </a:tr>
            </a:tbl>
          </a:graphicData>
        </a:graphic>
      </p:graphicFrame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35FAC9E-0D16-2BB3-D466-5B8B7592AD5A}"/>
              </a:ext>
            </a:extLst>
          </p:cNvPr>
          <p:cNvSpPr/>
          <p:nvPr/>
        </p:nvSpPr>
        <p:spPr>
          <a:xfrm>
            <a:off x="5850789" y="1439918"/>
            <a:ext cx="5171090" cy="3310759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Ná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cuir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>
                <a:solidFill>
                  <a:srgbClr val="3F007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fhocail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2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thosaíonn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 </a:t>
            </a:r>
            <a:r>
              <a:rPr lang="en-US" sz="2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200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2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IE" sz="2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1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F9F31-5A31-E8D1-A794-AEE8C298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343E-310C-2AF7-D80B-E4EF5C1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t-</a:t>
            </a:r>
            <a:r>
              <a:rPr lang="en-US" dirty="0" err="1"/>
              <a:t>urú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019E436-BB2A-59AA-4FDC-78A2BDD008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350555"/>
              </p:ext>
            </p:extLst>
          </p:nvPr>
        </p:nvGraphicFramePr>
        <p:xfrm>
          <a:off x="654050" y="1843088"/>
          <a:ext cx="4348874" cy="2987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471116">
                  <a:extLst>
                    <a:ext uri="{9D8B030D-6E8A-4147-A177-3AD203B41FA5}">
                      <a16:colId xmlns:a16="http://schemas.microsoft.com/office/drawing/2014/main" val="2437588356"/>
                    </a:ext>
                  </a:extLst>
                </a:gridCol>
                <a:gridCol w="1877758">
                  <a:extLst>
                    <a:ext uri="{9D8B030D-6E8A-4147-A177-3AD203B41FA5}">
                      <a16:colId xmlns:a16="http://schemas.microsoft.com/office/drawing/2014/main" val="1869295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</a:t>
                      </a:r>
                      <a:endParaRPr lang="en-IE" sz="2200" b="0" i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ár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mb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ord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614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</a:t>
                      </a:r>
                      <a:endParaRPr lang="en-IE" sz="2200" b="0" i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bhur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gc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at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232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</a:t>
                      </a:r>
                      <a:endParaRPr lang="en-IE" sz="2200" b="0" i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nd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eartháir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280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</a:t>
                      </a:r>
                      <a:endParaRPr lang="en-IE" sz="22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ár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dt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each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433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bhur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ng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airdín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576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bp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eata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95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ár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bhf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iaclóir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6962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18BFE70-F623-2E34-321C-798DE1F1CC8D}"/>
              </a:ext>
            </a:extLst>
          </p:cNvPr>
          <p:cNvSpPr txBox="1"/>
          <p:nvPr/>
        </p:nvSpPr>
        <p:spPr>
          <a:xfrm>
            <a:off x="5427966" y="1269391"/>
            <a:ext cx="3400724" cy="3741281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Foghlaim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rother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aught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oing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ishes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onight.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obody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ets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lueberry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ie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efore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inishes.</a:t>
            </a:r>
            <a:endParaRPr lang="en-IE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E396C-0E9B-A773-8EB6-465B9B133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t="27138" r="10504" b="16970"/>
          <a:stretch/>
        </p:blipFill>
        <p:spPr>
          <a:xfrm>
            <a:off x="8143890" y="2215816"/>
            <a:ext cx="3710152" cy="26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0F6C-B2EB-7FF3-7342-FC0BA0AA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Bain na </a:t>
            </a:r>
            <a:r>
              <a:rPr lang="en-US" dirty="0" err="1"/>
              <a:t>lúibíní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1B8FB-6145-0DC7-D76F-563794B3B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LcPeriod"/>
            </a:pPr>
            <a:r>
              <a:rPr lang="en-US" dirty="0" err="1"/>
              <a:t>Chonaic</a:t>
            </a:r>
            <a:r>
              <a:rPr lang="en-US" dirty="0"/>
              <a:t> </a:t>
            </a:r>
            <a:r>
              <a:rPr lang="en-US" dirty="0" err="1"/>
              <a:t>mé</a:t>
            </a:r>
            <a:r>
              <a:rPr lang="en-US" dirty="0"/>
              <a:t> [do + </a:t>
            </a:r>
            <a:r>
              <a:rPr lang="en-US" dirty="0" err="1"/>
              <a:t>cóta</a:t>
            </a:r>
            <a:r>
              <a:rPr lang="en-US" dirty="0"/>
              <a:t>].</a:t>
            </a:r>
          </a:p>
          <a:p>
            <a:pPr marL="457200" indent="-457200">
              <a:buAutoNum type="alphaLcPeriod"/>
            </a:pPr>
            <a:r>
              <a:rPr lang="en-US" dirty="0" err="1"/>
              <a:t>D’ith</a:t>
            </a:r>
            <a:r>
              <a:rPr lang="en-US" dirty="0"/>
              <a:t> </a:t>
            </a:r>
            <a:r>
              <a:rPr lang="en-US" dirty="0" err="1"/>
              <a:t>sé</a:t>
            </a:r>
            <a:r>
              <a:rPr lang="en-US" dirty="0"/>
              <a:t> [a + </a:t>
            </a:r>
            <a:r>
              <a:rPr lang="en-US" dirty="0" err="1"/>
              <a:t>dinnéar</a:t>
            </a:r>
            <a:r>
              <a:rPr lang="en-US" dirty="0"/>
              <a:t>].</a:t>
            </a:r>
          </a:p>
          <a:p>
            <a:pPr marL="457200" indent="-457200">
              <a:buAutoNum type="alphaLcPeriod"/>
            </a:pPr>
            <a:r>
              <a:rPr lang="en-US" dirty="0" err="1"/>
              <a:t>Fuair</a:t>
            </a:r>
            <a:r>
              <a:rPr lang="en-US" dirty="0"/>
              <a:t> siad [a + </a:t>
            </a:r>
            <a:r>
              <a:rPr lang="en-US" dirty="0" err="1"/>
              <a:t>geansaithe</a:t>
            </a:r>
            <a:r>
              <a:rPr lang="en-US" dirty="0"/>
              <a:t>].</a:t>
            </a:r>
          </a:p>
          <a:p>
            <a:pPr marL="457200" indent="-457200">
              <a:buAutoNum type="alphaLcPeriod"/>
            </a:pPr>
            <a:r>
              <a:rPr lang="en-US" dirty="0" err="1"/>
              <a:t>Shiúil</a:t>
            </a:r>
            <a:r>
              <a:rPr lang="en-US" dirty="0"/>
              <a:t> </a:t>
            </a:r>
            <a:r>
              <a:rPr lang="en-US" dirty="0" err="1"/>
              <a:t>mé</a:t>
            </a:r>
            <a:r>
              <a:rPr lang="en-US" dirty="0"/>
              <a:t> le [</a:t>
            </a:r>
            <a:r>
              <a:rPr lang="en-US" dirty="0" err="1"/>
              <a:t>mo</a:t>
            </a:r>
            <a:r>
              <a:rPr lang="en-US" dirty="0"/>
              <a:t> + </a:t>
            </a:r>
            <a:r>
              <a:rPr lang="en-US" dirty="0" err="1"/>
              <a:t>madra</a:t>
            </a:r>
            <a:r>
              <a:rPr lang="en-US" dirty="0"/>
              <a:t>].</a:t>
            </a:r>
          </a:p>
          <a:p>
            <a:pPr marL="457200" indent="-457200">
              <a:buAutoNum type="alphaLcPeriod"/>
            </a:pPr>
            <a:r>
              <a:rPr lang="en-US" dirty="0" err="1"/>
              <a:t>Chuamar</a:t>
            </a:r>
            <a:r>
              <a:rPr lang="en-US" dirty="0"/>
              <a:t> go </a:t>
            </a:r>
            <a:r>
              <a:rPr lang="en-US" dirty="0" err="1"/>
              <a:t>dtí</a:t>
            </a:r>
            <a:r>
              <a:rPr lang="en-US" dirty="0"/>
              <a:t> [</a:t>
            </a:r>
            <a:r>
              <a:rPr lang="en-US" dirty="0" err="1"/>
              <a:t>ár</a:t>
            </a:r>
            <a:r>
              <a:rPr lang="en-US" dirty="0"/>
              <a:t> + teach].</a:t>
            </a:r>
          </a:p>
          <a:p>
            <a:pPr marL="457200" indent="-457200">
              <a:buAutoNum type="alphaLcPeriod"/>
            </a:pPr>
            <a:r>
              <a:rPr lang="en-US" dirty="0" err="1"/>
              <a:t>Chaill</a:t>
            </a:r>
            <a:r>
              <a:rPr lang="en-US" dirty="0"/>
              <a:t> </a:t>
            </a:r>
            <a:r>
              <a:rPr lang="en-US" dirty="0" err="1"/>
              <a:t>sí</a:t>
            </a:r>
            <a:r>
              <a:rPr lang="en-US" dirty="0"/>
              <a:t> [a + </a:t>
            </a:r>
            <a:r>
              <a:rPr lang="en-US" dirty="0" err="1"/>
              <a:t>peann</a:t>
            </a:r>
            <a:r>
              <a:rPr lang="en-US" dirty="0"/>
              <a:t>].</a:t>
            </a:r>
          </a:p>
          <a:p>
            <a:pPr marL="457200" indent="-457200">
              <a:buAutoNum type="alphaLcPeriod"/>
            </a:pPr>
            <a:r>
              <a:rPr lang="en-US" dirty="0"/>
              <a:t>An </a:t>
            </a:r>
            <a:r>
              <a:rPr lang="en-US" dirty="0" err="1"/>
              <a:t>bhfaca</a:t>
            </a:r>
            <a:r>
              <a:rPr lang="en-US" dirty="0"/>
              <a:t> </a:t>
            </a:r>
            <a:r>
              <a:rPr lang="en-US" dirty="0" err="1"/>
              <a:t>sibh</a:t>
            </a:r>
            <a:r>
              <a:rPr lang="en-US" dirty="0"/>
              <a:t> [</a:t>
            </a:r>
            <a:r>
              <a:rPr lang="en-US" dirty="0" err="1"/>
              <a:t>bhur</a:t>
            </a:r>
            <a:r>
              <a:rPr lang="en-US" dirty="0"/>
              <a:t> + </a:t>
            </a:r>
            <a:r>
              <a:rPr lang="en-US" dirty="0" err="1"/>
              <a:t>deartháir</a:t>
            </a:r>
            <a:r>
              <a:rPr lang="en-US" dirty="0"/>
              <a:t>].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4441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173B6-F0F5-E1AF-D7E4-89A7351A8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Gutaí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D83ABC-1888-9994-74EC-4E102E04DC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985898"/>
              </p:ext>
            </p:extLst>
          </p:nvPr>
        </p:nvGraphicFramePr>
        <p:xfrm>
          <a:off x="654049" y="1843088"/>
          <a:ext cx="6398391" cy="2987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721289">
                  <a:extLst>
                    <a:ext uri="{9D8B030D-6E8A-4147-A177-3AD203B41FA5}">
                      <a16:colId xmlns:a16="http://schemas.microsoft.com/office/drawing/2014/main" val="152506123"/>
                    </a:ext>
                  </a:extLst>
                </a:gridCol>
                <a:gridCol w="4677102">
                  <a:extLst>
                    <a:ext uri="{9D8B030D-6E8A-4147-A177-3AD203B41FA5}">
                      <a16:colId xmlns:a16="http://schemas.microsoft.com/office/drawing/2014/main" val="825522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m’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m’uncail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968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d’uncail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561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(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his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uncail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495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(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her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 + 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</a:t>
                      </a:r>
                      <a:endParaRPr lang="en-IE" sz="2200" b="0" i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uncail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565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ár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n-</a:t>
                      </a:r>
                      <a:endParaRPr lang="en-IE" sz="2200" b="0" i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ár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n-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uncail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720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bhur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+ 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n-</a:t>
                      </a:r>
                      <a:endParaRPr lang="en-IE" sz="2200" b="0" i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bhur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n-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uncail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433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(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their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 + </a:t>
                      </a:r>
                      <a:r>
                        <a:rPr lang="en-US" sz="2200" b="0" i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n-</a:t>
                      </a:r>
                      <a:endParaRPr lang="en-IE" sz="2200" b="0" i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 </a:t>
                      </a:r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n-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uncail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295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289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A8317-D7D6-7F2E-B856-4B532F26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Ceartaigh</a:t>
            </a:r>
            <a:r>
              <a:rPr lang="en-US" dirty="0"/>
              <a:t> na </a:t>
            </a:r>
            <a:r>
              <a:rPr lang="en-US" dirty="0" err="1"/>
              <a:t>habairtí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1C073-AF44-60F4-E687-8D97E0760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LcPeriod"/>
            </a:pPr>
            <a:r>
              <a:rPr lang="en-US" dirty="0" err="1"/>
              <a:t>Chonaic</a:t>
            </a:r>
            <a:r>
              <a:rPr lang="en-US" dirty="0"/>
              <a:t> </a:t>
            </a:r>
            <a:r>
              <a:rPr lang="en-US" dirty="0" err="1"/>
              <a:t>mé</a:t>
            </a:r>
            <a:r>
              <a:rPr lang="en-US" dirty="0"/>
              <a:t>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aintín</a:t>
            </a:r>
            <a:r>
              <a:rPr lang="en-US" b="1" dirty="0"/>
              <a:t> </a:t>
            </a:r>
            <a:r>
              <a:rPr lang="en-US" dirty="0" err="1"/>
              <a:t>inné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ith</a:t>
            </a:r>
            <a:r>
              <a:rPr lang="en-US" dirty="0"/>
              <a:t> </a:t>
            </a:r>
            <a:r>
              <a:rPr lang="en-US" dirty="0" err="1"/>
              <a:t>sibh</a:t>
            </a:r>
            <a:r>
              <a:rPr lang="en-US" dirty="0"/>
              <a:t> </a:t>
            </a:r>
            <a:r>
              <a:rPr lang="en-US" b="1" dirty="0" err="1"/>
              <a:t>bhur</a:t>
            </a:r>
            <a:r>
              <a:rPr lang="en-US" b="1" dirty="0"/>
              <a:t> </a:t>
            </a:r>
            <a:r>
              <a:rPr lang="en-US" b="1" dirty="0" err="1"/>
              <a:t>úlla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/>
              <a:t>Ní </a:t>
            </a:r>
            <a:r>
              <a:rPr lang="en-US" dirty="0" err="1"/>
              <a:t>fhaca</a:t>
            </a:r>
            <a:r>
              <a:rPr lang="en-US" dirty="0"/>
              <a:t> Máire </a:t>
            </a:r>
            <a:r>
              <a:rPr lang="en-US" b="1" dirty="0"/>
              <a:t>a </a:t>
            </a:r>
            <a:r>
              <a:rPr lang="en-US" b="1" dirty="0" err="1"/>
              <a:t>athair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teach ag </a:t>
            </a:r>
            <a:r>
              <a:rPr lang="en-US" b="1" dirty="0"/>
              <a:t>do </a:t>
            </a:r>
            <a:r>
              <a:rPr lang="en-US" b="1" dirty="0" err="1"/>
              <a:t>iníon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</a:t>
            </a:r>
            <a:r>
              <a:rPr lang="en-US" dirty="0" err="1"/>
              <a:t>geansaí</a:t>
            </a:r>
            <a:r>
              <a:rPr lang="en-US" dirty="0"/>
              <a:t> ag </a:t>
            </a:r>
            <a:r>
              <a:rPr lang="en-US" b="1" dirty="0" err="1"/>
              <a:t>ár</a:t>
            </a:r>
            <a:r>
              <a:rPr lang="en-US" b="1" dirty="0"/>
              <a:t> </a:t>
            </a:r>
            <a:r>
              <a:rPr lang="en-US" b="1" dirty="0" err="1"/>
              <a:t>uncail</a:t>
            </a:r>
            <a:r>
              <a:rPr lang="en-US" dirty="0"/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52791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87BF-73C3-0D27-CA99-21FFF0A51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Beannachtaí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15F90C-EA56-A612-812E-0115C588B2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0856730"/>
              </p:ext>
            </p:extLst>
          </p:nvPr>
        </p:nvGraphicFramePr>
        <p:xfrm>
          <a:off x="653642" y="1843088"/>
          <a:ext cx="10515600" cy="2712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11100353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472737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3F007E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Beannacht</a:t>
                      </a:r>
                      <a:endParaRPr lang="en-IE" sz="2200" dirty="0">
                        <a:solidFill>
                          <a:srgbClr val="3F007E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3F007E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Freagra</a:t>
                      </a:r>
                      <a:endParaRPr lang="en-IE" sz="2200" dirty="0">
                        <a:solidFill>
                          <a:srgbClr val="3F007E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058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Dia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duit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/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daoibh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!</a:t>
                      </a:r>
                    </a:p>
                    <a:p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Haigh!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Dia is Muire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duit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/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daoibh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!</a:t>
                      </a:r>
                    </a:p>
                    <a:p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Haigh!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F0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93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Conas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atá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tú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? /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Cén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chaoi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a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bhfuil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tú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? / Cad é mar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atá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tú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?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mé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go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maith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buíochas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le Dia!</a:t>
                      </a:r>
                    </a:p>
                    <a:p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mé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ceart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go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leor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</a:p>
                    <a:p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Níl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mé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go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maith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inniu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204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Tá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sé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go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deas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bualadh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leat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!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Agus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leatsa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a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chara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!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rgbClr val="F0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307642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27EDC1-6D19-4156-6F4C-9BE7A7A46E35}"/>
              </a:ext>
            </a:extLst>
          </p:cNvPr>
          <p:cNvSpPr txBox="1">
            <a:spLocks/>
          </p:cNvSpPr>
          <p:nvPr/>
        </p:nvSpPr>
        <p:spPr>
          <a:xfrm>
            <a:off x="464456" y="4843247"/>
            <a:ext cx="10515600" cy="1347346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Cas leis an </a:t>
            </a:r>
            <a:r>
              <a:rPr lang="en-US" b="1" dirty="0" err="1"/>
              <a:t>duine</a:t>
            </a:r>
            <a:r>
              <a:rPr lang="en-US" b="1" dirty="0"/>
              <a:t> in </a:t>
            </a:r>
            <a:r>
              <a:rPr lang="en-US" b="1" dirty="0" err="1"/>
              <a:t>aice</a:t>
            </a:r>
            <a:r>
              <a:rPr lang="en-US" b="1" dirty="0"/>
              <a:t> </a:t>
            </a:r>
            <a:r>
              <a:rPr lang="en-US" b="1" dirty="0" err="1"/>
              <a:t>leat</a:t>
            </a:r>
            <a:r>
              <a:rPr lang="en-US" b="1" dirty="0"/>
              <a:t> </a:t>
            </a:r>
            <a:r>
              <a:rPr lang="en-US" b="1" dirty="0" err="1"/>
              <a:t>agus</a:t>
            </a:r>
            <a:r>
              <a:rPr lang="en-US" b="1" dirty="0"/>
              <a:t> </a:t>
            </a:r>
            <a:r>
              <a:rPr lang="en-US" b="1" dirty="0" err="1"/>
              <a:t>beannaigh</a:t>
            </a:r>
            <a:r>
              <a:rPr lang="en-US" b="1" dirty="0"/>
              <a:t> </a:t>
            </a:r>
            <a:r>
              <a:rPr lang="en-US" b="1" dirty="0" err="1"/>
              <a:t>dóibh</a:t>
            </a:r>
            <a:r>
              <a:rPr lang="en-US" b="1" dirty="0"/>
              <a:t>!</a:t>
            </a:r>
          </a:p>
        </p:txBody>
      </p:sp>
      <p:pic>
        <p:nvPicPr>
          <p:cNvPr id="16" name="Picture 15" descr="A yellow hand with black waves&#10;&#10;AI-generated content may be incorrect.">
            <a:extLst>
              <a:ext uri="{FF2B5EF4-FFF2-40B4-BE49-F238E27FC236}">
                <a16:creationId xmlns:a16="http://schemas.microsoft.com/office/drawing/2014/main" id="{177B298A-0421-E762-FC0A-AB5EBA30A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9" t="21438" r="24118" b="21830"/>
          <a:stretch/>
        </p:blipFill>
        <p:spPr>
          <a:xfrm>
            <a:off x="2936405" y="2389392"/>
            <a:ext cx="394447" cy="434492"/>
          </a:xfrm>
          <a:prstGeom prst="rect">
            <a:avLst/>
          </a:prstGeom>
        </p:spPr>
      </p:pic>
      <p:pic>
        <p:nvPicPr>
          <p:cNvPr id="18" name="Picture 17" descr="A yellow hands shaking&#10;&#10;AI-generated content may be incorrect.">
            <a:extLst>
              <a:ext uri="{FF2B5EF4-FFF2-40B4-BE49-F238E27FC236}">
                <a16:creationId xmlns:a16="http://schemas.microsoft.com/office/drawing/2014/main" id="{CBFEF73C-CDFC-EC41-5107-DEE97CFF9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t="29378" r="22522" b="21830"/>
          <a:stretch/>
        </p:blipFill>
        <p:spPr>
          <a:xfrm>
            <a:off x="4151948" y="4194903"/>
            <a:ext cx="478322" cy="309423"/>
          </a:xfrm>
          <a:prstGeom prst="rect">
            <a:avLst/>
          </a:prstGeom>
        </p:spPr>
      </p:pic>
      <p:pic>
        <p:nvPicPr>
          <p:cNvPr id="20" name="Picture 19" descr="A yellow smiley face with brown eyes&#10;&#10;AI-generated content may be incorrect.">
            <a:extLst>
              <a:ext uri="{FF2B5EF4-FFF2-40B4-BE49-F238E27FC236}">
                <a16:creationId xmlns:a16="http://schemas.microsoft.com/office/drawing/2014/main" id="{1859B76B-47BC-C3E3-673F-BF5B72C74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t="10980" r="16904" b="14553"/>
          <a:stretch/>
        </p:blipFill>
        <p:spPr>
          <a:xfrm>
            <a:off x="10038260" y="3071686"/>
            <a:ext cx="334283" cy="324971"/>
          </a:xfrm>
          <a:prstGeom prst="rect">
            <a:avLst/>
          </a:prstGeom>
        </p:spPr>
      </p:pic>
      <p:pic>
        <p:nvPicPr>
          <p:cNvPr id="22" name="Picture 21" descr="A yellow face with brown eyes&#10;&#10;AI-generated content may be incorrect.">
            <a:extLst>
              <a:ext uri="{FF2B5EF4-FFF2-40B4-BE49-F238E27FC236}">
                <a16:creationId xmlns:a16="http://schemas.microsoft.com/office/drawing/2014/main" id="{EA16B50D-67D6-6453-5B39-F126F5380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t="10850" r="16448" b="11634"/>
          <a:stretch/>
        </p:blipFill>
        <p:spPr>
          <a:xfrm>
            <a:off x="8513277" y="3396657"/>
            <a:ext cx="317918" cy="318994"/>
          </a:xfrm>
          <a:prstGeom prst="rect">
            <a:avLst/>
          </a:prstGeom>
        </p:spPr>
      </p:pic>
      <p:pic>
        <p:nvPicPr>
          <p:cNvPr id="24" name="Picture 23" descr="A yellow face with black eyes and a sad expression&#10;&#10;AI-generated content may be incorrect.">
            <a:extLst>
              <a:ext uri="{FF2B5EF4-FFF2-40B4-BE49-F238E27FC236}">
                <a16:creationId xmlns:a16="http://schemas.microsoft.com/office/drawing/2014/main" id="{DF26B2DA-532F-D8D5-2D5F-20F942A89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t="13333" r="15794" b="14552"/>
          <a:stretch/>
        </p:blipFill>
        <p:spPr>
          <a:xfrm>
            <a:off x="8670789" y="3715651"/>
            <a:ext cx="320812" cy="3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9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75C5A-8823-E072-25FE-94EF80CAF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Peataí</a:t>
            </a:r>
            <a:r>
              <a:rPr lang="en-US" dirty="0"/>
              <a:t> </a:t>
            </a:r>
            <a:r>
              <a:rPr lang="en-US" dirty="0" err="1"/>
              <a:t>tí</a:t>
            </a:r>
            <a:r>
              <a:rPr lang="en-US" dirty="0"/>
              <a:t> – </a:t>
            </a:r>
            <a:r>
              <a:rPr lang="en-US" dirty="0" err="1"/>
              <a:t>Déan</a:t>
            </a:r>
            <a:r>
              <a:rPr lang="en-US" dirty="0"/>
              <a:t> </a:t>
            </a:r>
            <a:r>
              <a:rPr lang="en-US" dirty="0" err="1"/>
              <a:t>meaitseáil</a:t>
            </a:r>
            <a:r>
              <a:rPr lang="en-US" dirty="0"/>
              <a:t>.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899E51-281C-CA4F-E2A4-E26E00DC2C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759943"/>
              </p:ext>
            </p:extLst>
          </p:nvPr>
        </p:nvGraphicFramePr>
        <p:xfrm>
          <a:off x="8628992" y="1843088"/>
          <a:ext cx="2540657" cy="33375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40657">
                  <a:extLst>
                    <a:ext uri="{9D8B030D-6E8A-4147-A177-3AD203B41FA5}">
                      <a16:colId xmlns:a16="http://schemas.microsoft.com/office/drawing/2014/main" val="3145217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586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Muc</a:t>
                      </a:r>
                      <a:r>
                        <a:rPr lang="en-US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ghuine</a:t>
                      </a:r>
                      <a:endParaRPr lang="en-I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038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Hamstar</a:t>
                      </a:r>
                      <a:endParaRPr lang="en-I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638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Madra</a:t>
                      </a:r>
                      <a:endParaRPr lang="en-I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22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Budragár</a:t>
                      </a:r>
                      <a:endParaRPr lang="en-I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549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Cat</a:t>
                      </a:r>
                      <a:endParaRPr lang="en-I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813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Coinín</a:t>
                      </a:r>
                      <a:endParaRPr lang="en-I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55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Iasc</a:t>
                      </a:r>
                      <a:r>
                        <a:rPr lang="en-US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órga</a:t>
                      </a:r>
                      <a:endParaRPr lang="en-I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01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Toirtís</a:t>
                      </a:r>
                      <a:endParaRPr lang="en-IE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35872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96EA2D-CD4E-3E5F-76B8-F8BF2F717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059957"/>
              </p:ext>
            </p:extLst>
          </p:nvPr>
        </p:nvGraphicFramePr>
        <p:xfrm>
          <a:off x="339835" y="1843088"/>
          <a:ext cx="8128000" cy="473638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77860730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356508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746974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993308571"/>
                    </a:ext>
                  </a:extLst>
                </a:gridCol>
              </a:tblGrid>
              <a:tr h="2368194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428967"/>
                  </a:ext>
                </a:extLst>
              </a:tr>
              <a:tr h="2368194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995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F86DC93-C62C-8C2E-C9DA-31CCBE90AE9E}"/>
              </a:ext>
            </a:extLst>
          </p:cNvPr>
          <p:cNvSpPr txBox="1"/>
          <p:nvPr/>
        </p:nvSpPr>
        <p:spPr>
          <a:xfrm>
            <a:off x="830318" y="3780395"/>
            <a:ext cx="10021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Madra</a:t>
            </a:r>
            <a:endParaRPr lang="en-IE" sz="2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8699C-6448-A151-019F-CE4A468D27E1}"/>
              </a:ext>
            </a:extLst>
          </p:cNvPr>
          <p:cNvSpPr txBox="1"/>
          <p:nvPr/>
        </p:nvSpPr>
        <p:spPr>
          <a:xfrm>
            <a:off x="3087723" y="3801842"/>
            <a:ext cx="6381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Cat</a:t>
            </a:r>
            <a:endParaRPr lang="en-IE" sz="2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F1857-5D43-DCA6-12F3-6D8374D7BD1B}"/>
              </a:ext>
            </a:extLst>
          </p:cNvPr>
          <p:cNvSpPr txBox="1"/>
          <p:nvPr/>
        </p:nvSpPr>
        <p:spPr>
          <a:xfrm>
            <a:off x="4933501" y="3777490"/>
            <a:ext cx="10230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Coinín</a:t>
            </a:r>
            <a:endParaRPr lang="en-IE" sz="2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6966B-EA70-BC79-3B69-0DB93EEB682E}"/>
              </a:ext>
            </a:extLst>
          </p:cNvPr>
          <p:cNvSpPr txBox="1"/>
          <p:nvPr/>
        </p:nvSpPr>
        <p:spPr>
          <a:xfrm>
            <a:off x="7014001" y="3774587"/>
            <a:ext cx="9941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Toirtís</a:t>
            </a:r>
            <a:endParaRPr lang="en-IE" sz="2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50CC2-86BC-1B81-42B9-8406DEC998E8}"/>
              </a:ext>
            </a:extLst>
          </p:cNvPr>
          <p:cNvSpPr txBox="1"/>
          <p:nvPr/>
        </p:nvSpPr>
        <p:spPr>
          <a:xfrm>
            <a:off x="672390" y="6141189"/>
            <a:ext cx="13413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Iasc</a:t>
            </a:r>
            <a:r>
              <a: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órga</a:t>
            </a:r>
            <a:endParaRPr lang="en-IE" sz="2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1DAE5-F2F1-9888-F572-8B7E5FE4EF19}"/>
              </a:ext>
            </a:extLst>
          </p:cNvPr>
          <p:cNvSpPr txBox="1"/>
          <p:nvPr/>
        </p:nvSpPr>
        <p:spPr>
          <a:xfrm>
            <a:off x="2538523" y="6141188"/>
            <a:ext cx="1659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Muc</a:t>
            </a:r>
            <a:r>
              <a: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ghuine</a:t>
            </a:r>
            <a:endParaRPr lang="en-IE" sz="2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3B2DBB-2CD2-FB77-A0EF-F54EF520D00B}"/>
              </a:ext>
            </a:extLst>
          </p:cNvPr>
          <p:cNvSpPr txBox="1"/>
          <p:nvPr/>
        </p:nvSpPr>
        <p:spPr>
          <a:xfrm>
            <a:off x="4706300" y="6138096"/>
            <a:ext cx="13432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Budragár</a:t>
            </a:r>
            <a:endParaRPr lang="en-IE" sz="2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6D20F0-0EC9-89DB-7A6D-9B9E73DBF349}"/>
              </a:ext>
            </a:extLst>
          </p:cNvPr>
          <p:cNvSpPr txBox="1"/>
          <p:nvPr/>
        </p:nvSpPr>
        <p:spPr>
          <a:xfrm>
            <a:off x="6781402" y="6148579"/>
            <a:ext cx="129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Hamstar</a:t>
            </a:r>
            <a:endParaRPr lang="en-IE" sz="2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 descr="A close up of a rodent&#10;&#10;AI-generated content may be incorrect.">
            <a:extLst>
              <a:ext uri="{FF2B5EF4-FFF2-40B4-BE49-F238E27FC236}">
                <a16:creationId xmlns:a16="http://schemas.microsoft.com/office/drawing/2014/main" id="{4FA9E9CD-27C6-F718-6516-43F742B27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2062" r="14743"/>
          <a:stretch/>
        </p:blipFill>
        <p:spPr>
          <a:xfrm>
            <a:off x="6747442" y="4652190"/>
            <a:ext cx="1501526" cy="1496389"/>
          </a:xfrm>
          <a:prstGeom prst="rect">
            <a:avLst/>
          </a:prstGeom>
        </p:spPr>
      </p:pic>
      <p:pic>
        <p:nvPicPr>
          <p:cNvPr id="16" name="Picture 15" descr="A dog sitting on the floor&#10;&#10;AI-generated content may be incorrect.">
            <a:extLst>
              <a:ext uri="{FF2B5EF4-FFF2-40B4-BE49-F238E27FC236}">
                <a16:creationId xmlns:a16="http://schemas.microsoft.com/office/drawing/2014/main" id="{E94C35DE-68ED-C2BA-10B8-5BA01B5C4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t="7529" r="16183"/>
          <a:stretch/>
        </p:blipFill>
        <p:spPr>
          <a:xfrm>
            <a:off x="522762" y="1897413"/>
            <a:ext cx="1421481" cy="1920969"/>
          </a:xfrm>
          <a:prstGeom prst="rect">
            <a:avLst/>
          </a:prstGeom>
        </p:spPr>
      </p:pic>
      <p:pic>
        <p:nvPicPr>
          <p:cNvPr id="18" name="Picture 17" descr="A cat sitting on a white surface&#10;&#10;AI-generated content may be incorrect.">
            <a:extLst>
              <a:ext uri="{FF2B5EF4-FFF2-40B4-BE49-F238E27FC236}">
                <a16:creationId xmlns:a16="http://schemas.microsoft.com/office/drawing/2014/main" id="{C0691BE9-B28A-075B-056F-B10032751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r="11391"/>
          <a:stretch/>
        </p:blipFill>
        <p:spPr>
          <a:xfrm>
            <a:off x="2853559" y="1946093"/>
            <a:ext cx="984410" cy="1773997"/>
          </a:xfrm>
          <a:prstGeom prst="rect">
            <a:avLst/>
          </a:prstGeom>
        </p:spPr>
      </p:pic>
      <p:pic>
        <p:nvPicPr>
          <p:cNvPr id="20" name="Picture 19" descr="A brown rabbit with long ears&#10;&#10;AI-generated content may be incorrect.">
            <a:extLst>
              <a:ext uri="{FF2B5EF4-FFF2-40B4-BE49-F238E27FC236}">
                <a16:creationId xmlns:a16="http://schemas.microsoft.com/office/drawing/2014/main" id="{B15FF160-0C8F-F5FE-4BBE-5F98B0F93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4653" r="10463"/>
          <a:stretch/>
        </p:blipFill>
        <p:spPr>
          <a:xfrm>
            <a:off x="4989473" y="2115019"/>
            <a:ext cx="1106527" cy="15216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FD8378-235B-5391-0E25-C9A6211C2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21423" r="9591" b="13554"/>
          <a:stretch/>
        </p:blipFill>
        <p:spPr>
          <a:xfrm>
            <a:off x="6607314" y="2573720"/>
            <a:ext cx="1781782" cy="1007773"/>
          </a:xfrm>
          <a:prstGeom prst="rect">
            <a:avLst/>
          </a:prstGeom>
        </p:spPr>
      </p:pic>
      <p:pic>
        <p:nvPicPr>
          <p:cNvPr id="24" name="Picture 23" descr="A close up of a fish&#10;&#10;AI-generated content may be incorrect.">
            <a:extLst>
              <a:ext uri="{FF2B5EF4-FFF2-40B4-BE49-F238E27FC236}">
                <a16:creationId xmlns:a16="http://schemas.microsoft.com/office/drawing/2014/main" id="{5B46CEF6-5397-F499-35D0-EB3D109E70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2517" r="12841"/>
          <a:stretch/>
        </p:blipFill>
        <p:spPr>
          <a:xfrm>
            <a:off x="512252" y="4738103"/>
            <a:ext cx="1661671" cy="1324562"/>
          </a:xfrm>
          <a:prstGeom prst="rect">
            <a:avLst/>
          </a:prstGeom>
        </p:spPr>
      </p:pic>
      <p:pic>
        <p:nvPicPr>
          <p:cNvPr id="26" name="Picture 25" descr="A brown and white guinea pig&#10;&#10;AI-generated content may be incorrect.">
            <a:extLst>
              <a:ext uri="{FF2B5EF4-FFF2-40B4-BE49-F238E27FC236}">
                <a16:creationId xmlns:a16="http://schemas.microsoft.com/office/drawing/2014/main" id="{A4EF7632-9152-1A7D-CADA-14F715ECA1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0" b="11971"/>
          <a:stretch/>
        </p:blipFill>
        <p:spPr>
          <a:xfrm>
            <a:off x="2704585" y="4591892"/>
            <a:ext cx="1404400" cy="1496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1EF44D5-2624-5FCE-9748-BCC0ACE3CF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3"/>
          <a:stretch/>
        </p:blipFill>
        <p:spPr>
          <a:xfrm>
            <a:off x="4538673" y="4355001"/>
            <a:ext cx="1812695" cy="1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D54D-9C71-269C-41F0-F5204433C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Freagair</a:t>
            </a:r>
            <a:r>
              <a:rPr lang="en-US" dirty="0"/>
              <a:t> na </a:t>
            </a:r>
            <a:r>
              <a:rPr lang="en-US" dirty="0" err="1"/>
              <a:t>ceisteanna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32B1C-E267-1504-E039-DD4248F1C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LcPeriod"/>
            </a:pPr>
            <a:r>
              <a:rPr lang="en-US" dirty="0"/>
              <a:t>An </a:t>
            </a:r>
            <a:r>
              <a:rPr lang="en-US" dirty="0" err="1"/>
              <a:t>bhfuil</a:t>
            </a:r>
            <a:r>
              <a:rPr lang="en-US" dirty="0"/>
              <a:t> </a:t>
            </a:r>
            <a:r>
              <a:rPr lang="en-US" dirty="0" err="1"/>
              <a:t>peata</a:t>
            </a:r>
            <a:r>
              <a:rPr lang="en-US" dirty="0"/>
              <a:t> </a:t>
            </a:r>
            <a:r>
              <a:rPr lang="en-US" dirty="0" err="1"/>
              <a:t>agat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/>
              <a:t>Cad is </a:t>
            </a:r>
            <a:r>
              <a:rPr lang="en-US" dirty="0" err="1"/>
              <a:t>ainm</a:t>
            </a:r>
            <a:r>
              <a:rPr lang="en-US" dirty="0"/>
              <a:t> don </a:t>
            </a:r>
            <a:r>
              <a:rPr lang="en-US" dirty="0" err="1"/>
              <a:t>pheata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/>
              <a:t>An </a:t>
            </a:r>
            <a:r>
              <a:rPr lang="en-US" dirty="0" err="1"/>
              <a:t>bhfuil</a:t>
            </a:r>
            <a:r>
              <a:rPr lang="en-US" dirty="0"/>
              <a:t> </a:t>
            </a:r>
            <a:r>
              <a:rPr lang="en-US" dirty="0" err="1"/>
              <a:t>peata</a:t>
            </a:r>
            <a:r>
              <a:rPr lang="en-US" dirty="0"/>
              <a:t> ag do </a:t>
            </a:r>
            <a:r>
              <a:rPr lang="en-US" dirty="0" err="1"/>
              <a:t>chara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/>
              <a:t>An </a:t>
            </a:r>
            <a:r>
              <a:rPr lang="en-US" dirty="0" err="1"/>
              <a:t>bhfuil</a:t>
            </a:r>
            <a:r>
              <a:rPr lang="en-US" dirty="0"/>
              <a:t> </a:t>
            </a:r>
            <a:r>
              <a:rPr lang="en-US" dirty="0" err="1"/>
              <a:t>peata</a:t>
            </a:r>
            <a:r>
              <a:rPr lang="en-US" dirty="0"/>
              <a:t> ag </a:t>
            </a:r>
            <a:r>
              <a:rPr lang="en-US" dirty="0" err="1"/>
              <a:t>d’aintín</a:t>
            </a:r>
            <a:r>
              <a:rPr lang="en-US" dirty="0"/>
              <a:t> / </a:t>
            </a:r>
            <a:r>
              <a:rPr lang="en-US" dirty="0" err="1"/>
              <a:t>d’uncail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/>
              <a:t>An </a:t>
            </a:r>
            <a:r>
              <a:rPr lang="en-US" dirty="0" err="1"/>
              <a:t>bhfuil</a:t>
            </a:r>
            <a:r>
              <a:rPr lang="en-US" dirty="0"/>
              <a:t> </a:t>
            </a:r>
            <a:r>
              <a:rPr lang="en-US" dirty="0" err="1"/>
              <a:t>peata</a:t>
            </a:r>
            <a:r>
              <a:rPr lang="en-US" dirty="0"/>
              <a:t> ag do </a:t>
            </a:r>
            <a:r>
              <a:rPr lang="en-US" dirty="0" err="1"/>
              <a:t>mhúinteoir</a:t>
            </a:r>
            <a:r>
              <a:rPr lang="en-US" dirty="0"/>
              <a:t>?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C844A-C8A5-907A-5AE7-D6D7CD359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2403"/>
            <a:ext cx="5205322" cy="34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34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CDADA-226C-4C95-769B-0E6703C9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Roghnaigh</a:t>
            </a:r>
            <a:r>
              <a:rPr lang="en-US" dirty="0"/>
              <a:t> an focal </a:t>
            </a:r>
            <a:r>
              <a:rPr lang="en-US" dirty="0" err="1"/>
              <a:t>ceart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36236-369A-8147-46FC-B4118DF65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42" y="2506662"/>
            <a:ext cx="10515600" cy="4351338"/>
          </a:xfrm>
        </p:spPr>
        <p:txBody>
          <a:bodyPr/>
          <a:lstStyle/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</a:t>
            </a:r>
            <a:r>
              <a:rPr lang="en-US" dirty="0" err="1"/>
              <a:t>dhá</a:t>
            </a:r>
            <a:r>
              <a:rPr lang="en-US" dirty="0"/>
              <a:t> </a:t>
            </a:r>
            <a:r>
              <a:rPr lang="en-US" dirty="0" err="1"/>
              <a:t>pheata</a:t>
            </a:r>
            <a:r>
              <a:rPr lang="en-US" dirty="0"/>
              <a:t> </a:t>
            </a:r>
            <a:r>
              <a:rPr lang="en-US" b="1" i="1" dirty="0" err="1"/>
              <a:t>orm</a:t>
            </a:r>
            <a:r>
              <a:rPr lang="en-US" dirty="0"/>
              <a:t> / </a:t>
            </a:r>
            <a:r>
              <a:rPr lang="en-US" b="1" i="1" dirty="0" err="1"/>
              <a:t>agam</a:t>
            </a:r>
            <a:r>
              <a:rPr lang="en-US" dirty="0"/>
              <a:t> / </a:t>
            </a:r>
            <a:r>
              <a:rPr lang="en-US" b="1" i="1" dirty="0"/>
              <a:t>dom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Níl</a:t>
            </a:r>
            <a:r>
              <a:rPr lang="en-US" dirty="0"/>
              <a:t> </a:t>
            </a:r>
            <a:r>
              <a:rPr lang="en-US" dirty="0" err="1"/>
              <a:t>madra</a:t>
            </a:r>
            <a:r>
              <a:rPr lang="en-US" dirty="0"/>
              <a:t> ag </a:t>
            </a:r>
            <a:r>
              <a:rPr lang="en-US" dirty="0" err="1"/>
              <a:t>ár</a:t>
            </a:r>
            <a:r>
              <a:rPr lang="en-US" dirty="0"/>
              <a:t> </a:t>
            </a:r>
            <a:r>
              <a:rPr lang="en-US" b="1" i="1" dirty="0" err="1"/>
              <a:t>cara</a:t>
            </a:r>
            <a:r>
              <a:rPr lang="en-US" dirty="0"/>
              <a:t> / </a:t>
            </a:r>
            <a:r>
              <a:rPr lang="en-US" b="1" i="1" dirty="0" err="1"/>
              <a:t>chara</a:t>
            </a:r>
            <a:r>
              <a:rPr lang="en-US" dirty="0"/>
              <a:t> / </a:t>
            </a:r>
            <a:r>
              <a:rPr lang="en-US" b="1" i="1" dirty="0" err="1"/>
              <a:t>gcara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</a:t>
            </a:r>
            <a:r>
              <a:rPr lang="en-US" dirty="0" err="1"/>
              <a:t>coinín</a:t>
            </a:r>
            <a:r>
              <a:rPr lang="en-US" dirty="0"/>
              <a:t> ag Máire. Frank is </a:t>
            </a:r>
            <a:r>
              <a:rPr lang="en-US" dirty="0" err="1"/>
              <a:t>ainm</a:t>
            </a:r>
            <a:r>
              <a:rPr lang="en-US" dirty="0"/>
              <a:t> </a:t>
            </a:r>
            <a:r>
              <a:rPr lang="en-US" b="1" i="1" dirty="0" err="1"/>
              <a:t>dó</a:t>
            </a:r>
            <a:r>
              <a:rPr lang="en-US" dirty="0"/>
              <a:t> / </a:t>
            </a:r>
            <a:r>
              <a:rPr lang="en-US" b="1" i="1" dirty="0" err="1"/>
              <a:t>dúinn</a:t>
            </a:r>
            <a:r>
              <a:rPr lang="en-US" dirty="0"/>
              <a:t> / </a:t>
            </a:r>
            <a:r>
              <a:rPr lang="en-US" b="1" i="1" dirty="0" err="1"/>
              <a:t>dóibh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Níl</a:t>
            </a:r>
            <a:r>
              <a:rPr lang="en-US" dirty="0"/>
              <a:t> </a:t>
            </a:r>
            <a:r>
              <a:rPr lang="en-US" dirty="0" err="1"/>
              <a:t>iasc</a:t>
            </a:r>
            <a:r>
              <a:rPr lang="en-US" dirty="0"/>
              <a:t> </a:t>
            </a:r>
            <a:r>
              <a:rPr lang="en-US" dirty="0" err="1"/>
              <a:t>órga</a:t>
            </a:r>
            <a:r>
              <a:rPr lang="en-US" dirty="0"/>
              <a:t> ag </a:t>
            </a:r>
            <a:r>
              <a:rPr lang="en-US" b="1" i="1" dirty="0" err="1"/>
              <a:t>mo</a:t>
            </a:r>
            <a:r>
              <a:rPr lang="en-US" dirty="0"/>
              <a:t> / </a:t>
            </a:r>
            <a:r>
              <a:rPr lang="en-US" b="1" i="1" dirty="0"/>
              <a:t>do</a:t>
            </a:r>
            <a:r>
              <a:rPr lang="en-US" dirty="0"/>
              <a:t> / </a:t>
            </a:r>
            <a:r>
              <a:rPr lang="en-US" b="1" i="1" dirty="0" err="1"/>
              <a:t>bhur</a:t>
            </a:r>
            <a:r>
              <a:rPr lang="en-US" dirty="0"/>
              <a:t> n-</a:t>
            </a:r>
            <a:r>
              <a:rPr lang="en-US" dirty="0" err="1"/>
              <a:t>uncail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Tá</a:t>
            </a:r>
            <a:r>
              <a:rPr lang="en-US" dirty="0"/>
              <a:t> cat </a:t>
            </a:r>
            <a:r>
              <a:rPr lang="en-US" dirty="0" err="1"/>
              <a:t>againn</a:t>
            </a:r>
            <a:r>
              <a:rPr lang="en-US" dirty="0"/>
              <a:t>. Chloe is </a:t>
            </a:r>
            <a:r>
              <a:rPr lang="en-US" dirty="0" err="1"/>
              <a:t>ainm</a:t>
            </a:r>
            <a:r>
              <a:rPr lang="en-US" dirty="0"/>
              <a:t> </a:t>
            </a:r>
            <a:r>
              <a:rPr lang="en-US" b="1" i="1" dirty="0"/>
              <a:t>di</a:t>
            </a:r>
            <a:r>
              <a:rPr lang="en-US" dirty="0"/>
              <a:t> / </a:t>
            </a:r>
            <a:r>
              <a:rPr lang="en-US" b="1" i="1" dirty="0" err="1"/>
              <a:t>dom</a:t>
            </a:r>
            <a:r>
              <a:rPr lang="en-US" dirty="0"/>
              <a:t> / </a:t>
            </a:r>
            <a:r>
              <a:rPr lang="en-US" b="1" i="1" dirty="0" err="1"/>
              <a:t>dó</a:t>
            </a:r>
            <a:r>
              <a:rPr lang="en-US" dirty="0"/>
              <a:t>.</a:t>
            </a:r>
            <a:endParaRPr lang="en-IE" dirty="0"/>
          </a:p>
        </p:txBody>
      </p:sp>
      <p:pic>
        <p:nvPicPr>
          <p:cNvPr id="7" name="Picture 6" descr="A person looking at a cat&#10;&#10;AI-generated content may be incorrect.">
            <a:extLst>
              <a:ext uri="{FF2B5EF4-FFF2-40B4-BE49-F238E27FC236}">
                <a16:creationId xmlns:a16="http://schemas.microsoft.com/office/drawing/2014/main" id="{9E66C8A1-F534-4165-D7AA-3180C6835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72" y="569816"/>
            <a:ext cx="4077892" cy="271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27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C5CC-DB47-90AD-25F6-8F6B23B3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Súil</a:t>
            </a:r>
            <a:r>
              <a:rPr lang="en-US" dirty="0"/>
              <a:t> </a:t>
            </a:r>
            <a:r>
              <a:rPr lang="en-US" dirty="0" err="1"/>
              <a:t>siar</a:t>
            </a:r>
            <a:r>
              <a:rPr lang="en-US" dirty="0"/>
              <a:t> – </a:t>
            </a:r>
            <a:r>
              <a:rPr lang="en-US" dirty="0" err="1"/>
              <a:t>Freagair</a:t>
            </a:r>
            <a:r>
              <a:rPr lang="en-US" dirty="0"/>
              <a:t> na </a:t>
            </a:r>
            <a:r>
              <a:rPr lang="en-US" dirty="0" err="1"/>
              <a:t>ceisteanna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A25F8-D557-6175-A65A-3683CF530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LcPeriod"/>
            </a:pPr>
            <a:r>
              <a:rPr lang="en-US" dirty="0"/>
              <a:t>Cad is </a:t>
            </a:r>
            <a:r>
              <a:rPr lang="en-US" dirty="0" err="1"/>
              <a:t>ainm</a:t>
            </a:r>
            <a:r>
              <a:rPr lang="en-US" dirty="0"/>
              <a:t> </a:t>
            </a:r>
            <a:r>
              <a:rPr lang="en-US" dirty="0" err="1"/>
              <a:t>duit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 err="1"/>
              <a:t>Cén</a:t>
            </a:r>
            <a:r>
              <a:rPr lang="en-US" dirty="0"/>
              <a:t> </a:t>
            </a:r>
            <a:r>
              <a:rPr lang="en-US" dirty="0" err="1"/>
              <a:t>aois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 err="1"/>
              <a:t>Cén</a:t>
            </a:r>
            <a:r>
              <a:rPr lang="en-US" dirty="0"/>
              <a:t> </a:t>
            </a:r>
            <a:r>
              <a:rPr lang="en-US" dirty="0" err="1"/>
              <a:t>mhí</a:t>
            </a:r>
            <a:r>
              <a:rPr lang="en-US" dirty="0"/>
              <a:t> </a:t>
            </a:r>
            <a:r>
              <a:rPr lang="en-US" dirty="0" err="1"/>
              <a:t>inar</a:t>
            </a:r>
            <a:r>
              <a:rPr lang="en-US" dirty="0"/>
              <a:t> </a:t>
            </a:r>
            <a:r>
              <a:rPr lang="en-US" dirty="0" err="1"/>
              <a:t>rugadh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 err="1"/>
              <a:t>Déan</a:t>
            </a:r>
            <a:r>
              <a:rPr lang="en-US" dirty="0"/>
              <a:t> </a:t>
            </a:r>
            <a:r>
              <a:rPr lang="en-US" dirty="0" err="1"/>
              <a:t>cuir</a:t>
            </a:r>
            <a:r>
              <a:rPr lang="en-US" dirty="0"/>
              <a:t> </a:t>
            </a:r>
            <a:r>
              <a:rPr lang="en-US" dirty="0" err="1"/>
              <a:t>síos</a:t>
            </a:r>
            <a:r>
              <a:rPr lang="en-US" dirty="0"/>
              <a:t> ort </a:t>
            </a:r>
            <a:r>
              <a:rPr lang="en-US" dirty="0" err="1"/>
              <a:t>féin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Cé</a:t>
            </a:r>
            <a:r>
              <a:rPr lang="en-US" dirty="0"/>
              <a:t> </a:t>
            </a:r>
            <a:r>
              <a:rPr lang="en-US" dirty="0" err="1"/>
              <a:t>mhéad</a:t>
            </a:r>
            <a:r>
              <a:rPr lang="en-US" dirty="0"/>
              <a:t> </a:t>
            </a:r>
            <a:r>
              <a:rPr lang="en-US" dirty="0" err="1"/>
              <a:t>duine</a:t>
            </a:r>
            <a:r>
              <a:rPr lang="en-US" dirty="0"/>
              <a:t> </a:t>
            </a:r>
            <a:r>
              <a:rPr lang="en-US" dirty="0" err="1"/>
              <a:t>atá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do </a:t>
            </a:r>
            <a:r>
              <a:rPr lang="en-US" dirty="0" err="1"/>
              <a:t>theaghlach</a:t>
            </a:r>
            <a:r>
              <a:rPr lang="en-US" dirty="0"/>
              <a:t>?</a:t>
            </a:r>
          </a:p>
          <a:p>
            <a:pPr marL="457200" indent="-457200">
              <a:buAutoNum type="alphaLcPeriod"/>
            </a:pPr>
            <a:r>
              <a:rPr lang="en-US" dirty="0"/>
              <a:t>An </a:t>
            </a:r>
            <a:r>
              <a:rPr lang="en-US" dirty="0" err="1"/>
              <a:t>bhfuil</a:t>
            </a:r>
            <a:r>
              <a:rPr lang="en-US" dirty="0"/>
              <a:t> </a:t>
            </a:r>
            <a:r>
              <a:rPr lang="en-US" dirty="0" err="1"/>
              <a:t>deirfiúracha</a:t>
            </a:r>
            <a:r>
              <a:rPr lang="en-US" dirty="0"/>
              <a:t> / </a:t>
            </a:r>
            <a:r>
              <a:rPr lang="en-US" dirty="0" err="1"/>
              <a:t>deartháireacha</a:t>
            </a:r>
            <a:r>
              <a:rPr lang="en-US" dirty="0"/>
              <a:t> </a:t>
            </a:r>
            <a:r>
              <a:rPr lang="en-US" dirty="0" err="1"/>
              <a:t>agat</a:t>
            </a:r>
            <a:r>
              <a:rPr lang="en-IE" dirty="0"/>
              <a:t>?</a:t>
            </a:r>
          </a:p>
          <a:p>
            <a:pPr marL="457200" indent="-457200">
              <a:buAutoNum type="alphaLcPeriod"/>
            </a:pPr>
            <a:r>
              <a:rPr lang="en-IE" dirty="0" err="1"/>
              <a:t>Cén</a:t>
            </a:r>
            <a:r>
              <a:rPr lang="en-IE" dirty="0"/>
              <a:t> </a:t>
            </a:r>
            <a:r>
              <a:rPr lang="en-IE" dirty="0" err="1"/>
              <a:t>saghas</a:t>
            </a:r>
            <a:r>
              <a:rPr lang="en-IE" dirty="0"/>
              <a:t> </a:t>
            </a:r>
            <a:r>
              <a:rPr lang="en-IE" dirty="0" err="1"/>
              <a:t>duine</a:t>
            </a:r>
            <a:r>
              <a:rPr lang="en-IE" dirty="0"/>
              <a:t> </a:t>
            </a:r>
            <a:r>
              <a:rPr lang="en-IE" dirty="0" err="1"/>
              <a:t>thú</a:t>
            </a:r>
            <a:r>
              <a:rPr lang="en-IE" dirty="0"/>
              <a:t>?</a:t>
            </a:r>
          </a:p>
          <a:p>
            <a:pPr marL="457200" indent="-457200">
              <a:buAutoNum type="alphaLcPeriod"/>
            </a:pPr>
            <a:r>
              <a:rPr lang="en-IE" dirty="0"/>
              <a:t>An </a:t>
            </a:r>
            <a:r>
              <a:rPr lang="en-IE" dirty="0" err="1"/>
              <a:t>bhfuil</a:t>
            </a:r>
            <a:r>
              <a:rPr lang="en-IE" dirty="0"/>
              <a:t> </a:t>
            </a:r>
            <a:r>
              <a:rPr lang="en-IE" dirty="0" err="1"/>
              <a:t>brón</a:t>
            </a:r>
            <a:r>
              <a:rPr lang="en-IE" dirty="0"/>
              <a:t> </a:t>
            </a:r>
            <a:r>
              <a:rPr lang="en-IE" dirty="0" err="1"/>
              <a:t>nó</a:t>
            </a:r>
            <a:r>
              <a:rPr lang="en-IE" dirty="0"/>
              <a:t> </a:t>
            </a:r>
            <a:r>
              <a:rPr lang="en-IE" dirty="0" err="1"/>
              <a:t>áthas</a:t>
            </a:r>
            <a:r>
              <a:rPr lang="en-IE" dirty="0"/>
              <a:t> ort </a:t>
            </a:r>
            <a:r>
              <a:rPr lang="en-IE" dirty="0" err="1"/>
              <a:t>inniu</a:t>
            </a:r>
            <a:r>
              <a:rPr lang="en-IE" dirty="0"/>
              <a:t>?</a:t>
            </a:r>
          </a:p>
          <a:p>
            <a:pPr marL="457200" indent="-457200">
              <a:buAutoNum type="alphaLcPeriod"/>
            </a:pPr>
            <a:r>
              <a:rPr lang="en-IE" dirty="0"/>
              <a:t>An </a:t>
            </a:r>
            <a:r>
              <a:rPr lang="en-IE" dirty="0" err="1"/>
              <a:t>bhfuil</a:t>
            </a:r>
            <a:r>
              <a:rPr lang="en-IE" dirty="0"/>
              <a:t> </a:t>
            </a:r>
            <a:r>
              <a:rPr lang="en-IE" dirty="0" err="1"/>
              <a:t>peata</a:t>
            </a:r>
            <a:r>
              <a:rPr lang="en-IE" dirty="0"/>
              <a:t> </a:t>
            </a:r>
            <a:r>
              <a:rPr lang="en-IE" dirty="0" err="1"/>
              <a:t>agat</a:t>
            </a:r>
            <a:r>
              <a:rPr lang="en-IE" dirty="0"/>
              <a:t>?</a:t>
            </a:r>
            <a:endParaRPr lang="en-US" dirty="0"/>
          </a:p>
        </p:txBody>
      </p:sp>
      <p:pic>
        <p:nvPicPr>
          <p:cNvPr id="5" name="Picture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BFE01AAD-F7B1-BB16-9970-91A9FC786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37" y="2127580"/>
            <a:ext cx="4847167" cy="34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94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25E24-D2C7-D403-B9AA-9B9FFBBE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Creidiúntí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4429-C53C-75CC-934A-C46AD9996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Shutterstock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998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FA682-82A7-C235-F90B-0581B738E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BE0E3-02C5-08AC-224F-46B47899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Ceisteanna</a:t>
            </a:r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458383D-E75B-65C5-D5DB-6D07CBB9B0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784692"/>
              </p:ext>
            </p:extLst>
          </p:nvPr>
        </p:nvGraphicFramePr>
        <p:xfrm>
          <a:off x="654050" y="1843088"/>
          <a:ext cx="10515600" cy="2133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11100353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472737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3F007E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Ceist</a:t>
                      </a:r>
                      <a:endParaRPr lang="en-IE" sz="2200" dirty="0">
                        <a:solidFill>
                          <a:srgbClr val="3F007E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3F007E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Freagra</a:t>
                      </a:r>
                      <a:r>
                        <a:rPr lang="en-US" sz="2200" dirty="0">
                          <a:solidFill>
                            <a:srgbClr val="3F007E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3F007E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Samplach</a:t>
                      </a:r>
                      <a:endParaRPr lang="en-IE" sz="2200" dirty="0">
                        <a:solidFill>
                          <a:srgbClr val="3F007E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058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Cad is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duit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?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Róise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is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dom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/ Is mise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Róise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93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Cén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t-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atá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ort?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Róise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an t-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atá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orm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204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Cén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sloinne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atá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ort?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Ní Laoire an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sloinne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atá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orm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307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Cad is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do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thuismitheoirí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?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Liam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agus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Eilís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is </a:t>
                      </a:r>
                      <a:r>
                        <a:rPr lang="en-US" sz="220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dóibh</a:t>
                      </a:r>
                      <a:r>
                        <a:rPr lang="en-US" sz="2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644255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BD1F99-C0B4-B62D-C130-13AE5A3A9F4E}"/>
              </a:ext>
            </a:extLst>
          </p:cNvPr>
          <p:cNvSpPr txBox="1">
            <a:spLocks/>
          </p:cNvSpPr>
          <p:nvPr/>
        </p:nvSpPr>
        <p:spPr>
          <a:xfrm>
            <a:off x="474966" y="4512669"/>
            <a:ext cx="10515600" cy="1347346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/>
              <a:t>Cuir</a:t>
            </a:r>
            <a:r>
              <a:rPr lang="en-US" b="1" dirty="0"/>
              <a:t> na </a:t>
            </a:r>
            <a:r>
              <a:rPr lang="en-US" b="1" dirty="0" err="1"/>
              <a:t>ceisteanna</a:t>
            </a:r>
            <a:r>
              <a:rPr lang="en-US" b="1" dirty="0"/>
              <a:t> </a:t>
            </a:r>
            <a:r>
              <a:rPr lang="en-US" b="1" dirty="0" err="1"/>
              <a:t>seo</a:t>
            </a:r>
            <a:r>
              <a:rPr lang="en-US" b="1" dirty="0"/>
              <a:t> </a:t>
            </a:r>
            <a:r>
              <a:rPr lang="en-US" b="1" dirty="0" err="1"/>
              <a:t>ar</a:t>
            </a:r>
            <a:r>
              <a:rPr lang="en-US" b="1" dirty="0"/>
              <a:t> an </a:t>
            </a:r>
            <a:r>
              <a:rPr lang="en-US" b="1" dirty="0" err="1"/>
              <a:t>duine</a:t>
            </a:r>
            <a:r>
              <a:rPr lang="en-US" b="1" dirty="0"/>
              <a:t> in </a:t>
            </a:r>
            <a:r>
              <a:rPr lang="en-US" b="1" dirty="0" err="1"/>
              <a:t>aice</a:t>
            </a:r>
            <a:r>
              <a:rPr lang="en-US" b="1" dirty="0"/>
              <a:t> </a:t>
            </a:r>
            <a:r>
              <a:rPr lang="en-US" b="1" dirty="0" err="1"/>
              <a:t>leat</a:t>
            </a:r>
            <a:r>
              <a:rPr lang="en-US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8789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8276-8199-C7AC-FBA2-16483CA23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forainmneacha</a:t>
            </a:r>
            <a:endParaRPr lang="en-IE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01FBA4B-95A7-F079-208A-138592D9DF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117410"/>
              </p:ext>
            </p:extLst>
          </p:nvPr>
        </p:nvGraphicFramePr>
        <p:xfrm>
          <a:off x="1441755" y="2273394"/>
          <a:ext cx="4654245" cy="2987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44326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  <a:gridCol w="2609919">
                  <a:extLst>
                    <a:ext uri="{9D8B030D-6E8A-4147-A177-3AD203B41FA5}">
                      <a16:colId xmlns:a16="http://schemas.microsoft.com/office/drawing/2014/main" val="3948760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/>
                        <a:t>mé</a:t>
                      </a:r>
                      <a:endParaRPr lang="en-IE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I / me</a:t>
                      </a:r>
                      <a:endParaRPr lang="en-IE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/>
                        <a:t>tú</a:t>
                      </a:r>
                      <a:endParaRPr lang="en-IE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you</a:t>
                      </a:r>
                      <a:endParaRPr lang="en-IE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/>
                        <a:t>sé</a:t>
                      </a:r>
                      <a:r>
                        <a:rPr lang="en-US" sz="2200" b="0" dirty="0"/>
                        <a:t> / é</a:t>
                      </a:r>
                      <a:endParaRPr lang="en-IE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he / him</a:t>
                      </a:r>
                      <a:endParaRPr lang="en-IE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/>
                        <a:t>sí</a:t>
                      </a:r>
                      <a:r>
                        <a:rPr lang="en-US" sz="2200" b="0" dirty="0"/>
                        <a:t> / í</a:t>
                      </a:r>
                      <a:endParaRPr lang="en-IE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she / her</a:t>
                      </a:r>
                      <a:endParaRPr lang="en-IE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/>
                        <a:t>muid</a:t>
                      </a:r>
                      <a:r>
                        <a:rPr lang="en-US" sz="2200" b="0" dirty="0"/>
                        <a:t> / </a:t>
                      </a:r>
                      <a:r>
                        <a:rPr lang="en-US" sz="2200" b="0" dirty="0" err="1"/>
                        <a:t>sinn</a:t>
                      </a:r>
                      <a:endParaRPr lang="en-IE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we / us</a:t>
                      </a:r>
                      <a:endParaRPr lang="en-IE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/>
                        <a:t>sibh</a:t>
                      </a:r>
                      <a:endParaRPr lang="en-IE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you (plural)</a:t>
                      </a:r>
                      <a:endParaRPr lang="en-IE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6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/>
                        <a:t>siad / </a:t>
                      </a:r>
                      <a:r>
                        <a:rPr lang="en-US" sz="2200" b="0" dirty="0" err="1"/>
                        <a:t>iad</a:t>
                      </a:r>
                      <a:endParaRPr lang="en-IE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they / them</a:t>
                      </a:r>
                      <a:endParaRPr lang="en-IE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808472"/>
                  </a:ext>
                </a:extLst>
              </a:tr>
            </a:tbl>
          </a:graphicData>
        </a:graphic>
      </p:graphicFrame>
      <p:pic>
        <p:nvPicPr>
          <p:cNvPr id="6" name="Picture 5" descr="A person and person walking down a sidewalk&#10;&#10;AI-generated content may be incorrect.">
            <a:extLst>
              <a:ext uri="{FF2B5EF4-FFF2-40B4-BE49-F238E27FC236}">
                <a16:creationId xmlns:a16="http://schemas.microsoft.com/office/drawing/2014/main" id="{B864F939-DEE9-2652-3A8A-D0ECF7289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21" y="2169200"/>
            <a:ext cx="3900021" cy="319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52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BBD0-57A6-10D7-41CF-D8DE0925A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réamhfhocal</a:t>
            </a:r>
            <a:r>
              <a:rPr lang="en-US" dirty="0"/>
              <a:t> ‘do’</a:t>
            </a:r>
            <a:endParaRPr lang="en-IE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111BC9E2-1F8A-8DA8-E4D4-0D4A2512B2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229351"/>
              </p:ext>
            </p:extLst>
          </p:nvPr>
        </p:nvGraphicFramePr>
        <p:xfrm>
          <a:off x="654050" y="1843088"/>
          <a:ext cx="3466005" cy="2987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53729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  <a:gridCol w="2312276">
                  <a:extLst>
                    <a:ext uri="{9D8B030D-6E8A-4147-A177-3AD203B41FA5}">
                      <a16:colId xmlns:a16="http://schemas.microsoft.com/office/drawing/2014/main" val="3948760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dom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mé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duit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tú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dó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sé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sí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dúinn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muid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/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sinn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daoibh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 +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sibh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6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dóibh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 + siad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808472"/>
                  </a:ext>
                </a:extLst>
              </a:tr>
            </a:tbl>
          </a:graphicData>
        </a:graphic>
      </p:graphicFrame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B8855E48-A191-2C92-F1F5-D2788B5184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1718250"/>
              </p:ext>
            </p:extLst>
          </p:nvPr>
        </p:nvGraphicFramePr>
        <p:xfrm>
          <a:off x="4511349" y="1843088"/>
          <a:ext cx="6808292" cy="2987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808292">
                  <a:extLst>
                    <a:ext uri="{9D8B030D-6E8A-4147-A177-3AD203B41FA5}">
                      <a16:colId xmlns:a16="http://schemas.microsoft.com/office/drawing/2014/main" val="2165280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Marc is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dom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64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Síle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is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duit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30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Mícheál is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dó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25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Ciara is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08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Colum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agus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Fiona is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dúinn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8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Emer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agus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Sorcha is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daoibh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6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Niall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agus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Daithí is </a:t>
                      </a:r>
                      <a:r>
                        <a:rPr lang="en-US" sz="2200" b="0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ainm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22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dóibh</a:t>
                      </a:r>
                      <a:r>
                        <a:rPr lang="en-US" sz="22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endParaRPr lang="en-IE" sz="22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808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49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and child talking in a hallway&#10;&#10;AI-generated content may be incorrect.">
            <a:extLst>
              <a:ext uri="{FF2B5EF4-FFF2-40B4-BE49-F238E27FC236}">
                <a16:creationId xmlns:a16="http://schemas.microsoft.com/office/drawing/2014/main" id="{84461559-414A-2E4B-3A47-20A574A24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1949803"/>
            <a:ext cx="4388352" cy="2926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D8F1F-E679-4F7A-A138-55C2B0217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Críochnaigh</a:t>
            </a:r>
            <a:r>
              <a:rPr lang="en-US" dirty="0"/>
              <a:t> na </a:t>
            </a:r>
            <a:r>
              <a:rPr lang="en-US" dirty="0" err="1"/>
              <a:t>habairtí</a:t>
            </a:r>
            <a:r>
              <a:rPr lang="en-US" dirty="0"/>
              <a:t> </a:t>
            </a:r>
            <a:r>
              <a:rPr lang="en-US" dirty="0" err="1"/>
              <a:t>seo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E94C8-5191-5C91-6600-528B05128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43" y="1842403"/>
            <a:ext cx="5442358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Seo í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dheirfiúr</a:t>
            </a:r>
            <a:r>
              <a:rPr lang="en-US" dirty="0"/>
              <a:t>. Máire is </a:t>
            </a:r>
            <a:r>
              <a:rPr lang="en-US" dirty="0" err="1"/>
              <a:t>ainm</a:t>
            </a:r>
            <a:r>
              <a:rPr lang="en-US" dirty="0"/>
              <a:t> _____.</a:t>
            </a:r>
          </a:p>
          <a:p>
            <a:pPr marL="457200" indent="-457200">
              <a:buAutoNum type="arabicPeriod"/>
            </a:pPr>
            <a:r>
              <a:rPr lang="en-US" dirty="0"/>
              <a:t>Seo é </a:t>
            </a:r>
            <a:r>
              <a:rPr lang="en-US" dirty="0" err="1"/>
              <a:t>m’athair</a:t>
            </a:r>
            <a:r>
              <a:rPr lang="en-US" dirty="0"/>
              <a:t>. Mícheál is </a:t>
            </a:r>
            <a:r>
              <a:rPr lang="en-US" dirty="0" err="1"/>
              <a:t>ainm</a:t>
            </a:r>
            <a:r>
              <a:rPr lang="en-US" dirty="0"/>
              <a:t> _____.</a:t>
            </a:r>
          </a:p>
          <a:p>
            <a:pPr marL="457200" indent="-457200">
              <a:buAutoNum type="arabicPeriod"/>
            </a:pPr>
            <a:r>
              <a:rPr lang="en-US" dirty="0"/>
              <a:t>Seo </a:t>
            </a:r>
            <a:r>
              <a:rPr lang="en-US" dirty="0" err="1"/>
              <a:t>iad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chairde</a:t>
            </a:r>
            <a:r>
              <a:rPr lang="en-US" dirty="0"/>
              <a:t>. Sinéad </a:t>
            </a:r>
            <a:r>
              <a:rPr lang="en-US" dirty="0" err="1"/>
              <a:t>agus</a:t>
            </a:r>
            <a:r>
              <a:rPr lang="en-US" dirty="0"/>
              <a:t> Ciarán is </a:t>
            </a:r>
            <a:r>
              <a:rPr lang="en-US" dirty="0" err="1"/>
              <a:t>ainm</a:t>
            </a:r>
            <a:r>
              <a:rPr lang="en-US" dirty="0"/>
              <a:t> _____.</a:t>
            </a:r>
          </a:p>
          <a:p>
            <a:pPr marL="457200" indent="-457200">
              <a:buAutoNum type="arabicPeriod"/>
            </a:pPr>
            <a:r>
              <a:rPr lang="en-US" dirty="0"/>
              <a:t>Cad is </a:t>
            </a:r>
            <a:r>
              <a:rPr lang="en-US" dirty="0" err="1"/>
              <a:t>ainm</a:t>
            </a:r>
            <a:r>
              <a:rPr lang="en-US" dirty="0"/>
              <a:t> _____?</a:t>
            </a:r>
          </a:p>
          <a:p>
            <a:pPr marL="457200" indent="-457200">
              <a:buAutoNum type="arabicPeriod"/>
            </a:pPr>
            <a:r>
              <a:rPr lang="en-US" dirty="0"/>
              <a:t>Dia _____, a </a:t>
            </a:r>
            <a:r>
              <a:rPr lang="en-US" dirty="0" err="1"/>
              <a:t>chairde</a:t>
            </a:r>
            <a:r>
              <a:rPr lang="en-US" dirty="0"/>
              <a:t>! An </a:t>
            </a:r>
            <a:r>
              <a:rPr lang="en-US" dirty="0" err="1"/>
              <a:t>bhfuil</a:t>
            </a:r>
            <a:r>
              <a:rPr lang="en-US" dirty="0"/>
              <a:t> </a:t>
            </a:r>
            <a:r>
              <a:rPr lang="en-US" dirty="0" err="1"/>
              <a:t>sibh</a:t>
            </a:r>
            <a:r>
              <a:rPr lang="en-US" dirty="0"/>
              <a:t> go </a:t>
            </a:r>
            <a:r>
              <a:rPr lang="en-US" dirty="0" err="1"/>
              <a:t>maith</a:t>
            </a:r>
            <a:r>
              <a:rPr lang="en-US" dirty="0"/>
              <a:t>?</a:t>
            </a:r>
            <a:endParaRPr lang="en-IE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EDFE01F-B967-3712-8DF9-9C36B973AF07}"/>
              </a:ext>
            </a:extLst>
          </p:cNvPr>
          <p:cNvSpPr/>
          <p:nvPr/>
        </p:nvSpPr>
        <p:spPr>
          <a:xfrm>
            <a:off x="6546477" y="1459332"/>
            <a:ext cx="1641707" cy="1043735"/>
          </a:xfrm>
          <a:prstGeom prst="wedgeRoundRect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duit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!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9F7CC1-E615-9269-6D0D-CA4A7B6C81F2}"/>
              </a:ext>
            </a:extLst>
          </p:cNvPr>
          <p:cNvSpPr/>
          <p:nvPr/>
        </p:nvSpPr>
        <p:spPr>
          <a:xfrm flipH="1">
            <a:off x="8751175" y="1033781"/>
            <a:ext cx="1855075" cy="1043735"/>
          </a:xfrm>
          <a:prstGeom prst="wedgeRoundRect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 is Muire </a:t>
            </a:r>
            <a:r>
              <a:rPr lang="en-US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duit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!</a:t>
            </a:r>
            <a:endParaRPr lang="en-IE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922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standing in a field&#10;&#10;AI-generated content may be incorrect.">
            <a:extLst>
              <a:ext uri="{FF2B5EF4-FFF2-40B4-BE49-F238E27FC236}">
                <a16:creationId xmlns:a16="http://schemas.microsoft.com/office/drawing/2014/main" id="{087644A4-EBF4-C57A-1C03-C281C3552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46" y="2396694"/>
            <a:ext cx="5541882" cy="4237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23084F-F6B1-9452-8926-F59743A4F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Cén</a:t>
            </a:r>
            <a:r>
              <a:rPr lang="en-US" dirty="0"/>
              <a:t> </a:t>
            </a:r>
            <a:r>
              <a:rPr lang="en-US" dirty="0" err="1"/>
              <a:t>airde</a:t>
            </a:r>
            <a:r>
              <a:rPr lang="en-US" dirty="0"/>
              <a:t> </a:t>
            </a:r>
            <a:r>
              <a:rPr lang="en-US" dirty="0" err="1"/>
              <a:t>atá</a:t>
            </a:r>
            <a:r>
              <a:rPr lang="en-US" dirty="0"/>
              <a:t> ort?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3F453-A22C-9CAC-E9F6-FEBF2DBD7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Tá</a:t>
            </a:r>
            <a:r>
              <a:rPr lang="en-US" dirty="0"/>
              <a:t> </a:t>
            </a:r>
            <a:r>
              <a:rPr lang="en-US" dirty="0" err="1"/>
              <a:t>mé</a:t>
            </a:r>
            <a:r>
              <a:rPr lang="en-US" dirty="0"/>
              <a:t> / </a:t>
            </a:r>
            <a:r>
              <a:rPr lang="en-US" dirty="0" err="1"/>
              <a:t>tú</a:t>
            </a:r>
            <a:r>
              <a:rPr lang="en-US" dirty="0"/>
              <a:t> / </a:t>
            </a:r>
            <a:r>
              <a:rPr lang="en-US" dirty="0" err="1"/>
              <a:t>sé</a:t>
            </a:r>
            <a:r>
              <a:rPr lang="en-US" dirty="0"/>
              <a:t> / </a:t>
            </a:r>
            <a:r>
              <a:rPr lang="en-US" dirty="0" err="1"/>
              <a:t>sí</a:t>
            </a:r>
            <a:r>
              <a:rPr lang="en-US" dirty="0"/>
              <a:t> / </a:t>
            </a:r>
            <a:r>
              <a:rPr lang="en-US" dirty="0" err="1"/>
              <a:t>sibh</a:t>
            </a:r>
            <a:r>
              <a:rPr lang="en-US" dirty="0"/>
              <a:t> / siad ....			</a:t>
            </a:r>
            <a:r>
              <a:rPr lang="en-US" dirty="0" err="1"/>
              <a:t>Táimid</a:t>
            </a:r>
            <a:r>
              <a:rPr lang="en-US" dirty="0"/>
              <a:t>...</a:t>
            </a:r>
            <a:endParaRPr lang="en-I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54FAC1-3350-B869-AC9A-C15AE2CD01C8}"/>
              </a:ext>
            </a:extLst>
          </p:cNvPr>
          <p:cNvSpPr/>
          <p:nvPr/>
        </p:nvSpPr>
        <p:spPr>
          <a:xfrm>
            <a:off x="3202170" y="6090725"/>
            <a:ext cx="5565310" cy="563906"/>
          </a:xfrm>
          <a:prstGeom prst="rect">
            <a:avLst/>
          </a:prstGeom>
          <a:solidFill>
            <a:srgbClr val="F0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C27C2-2787-642F-A5C8-73199E096F66}"/>
              </a:ext>
            </a:extLst>
          </p:cNvPr>
          <p:cNvSpPr txBox="1"/>
          <p:nvPr/>
        </p:nvSpPr>
        <p:spPr>
          <a:xfrm>
            <a:off x="3720353" y="6049512"/>
            <a:ext cx="117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Tá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sí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ard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16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tall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en-IE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D6C66-8277-51C8-5BEB-66AD9032D6B4}"/>
              </a:ext>
            </a:extLst>
          </p:cNvPr>
          <p:cNvSpPr txBox="1"/>
          <p:nvPr/>
        </p:nvSpPr>
        <p:spPr>
          <a:xfrm>
            <a:off x="4674147" y="6059684"/>
            <a:ext cx="2156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Tá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sé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mheánairde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16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height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en-IE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6BBEF4-B8A4-D3A9-E5BD-BE1342AF4BBF}"/>
              </a:ext>
            </a:extLst>
          </p:cNvPr>
          <p:cNvSpPr txBox="1"/>
          <p:nvPr/>
        </p:nvSpPr>
        <p:spPr>
          <a:xfrm>
            <a:off x="6713206" y="6049511"/>
            <a:ext cx="1395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Tá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siad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íseal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16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</a:t>
            </a:r>
            <a:endParaRPr lang="en-IE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5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1743</Words>
  <Application>Microsoft Office PowerPoint</Application>
  <PresentationFormat>Widescreen</PresentationFormat>
  <Paragraphs>479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Aptos</vt:lpstr>
      <vt:lpstr>Arial</vt:lpstr>
      <vt:lpstr>Lato</vt:lpstr>
      <vt:lpstr>Overlock Black</vt:lpstr>
      <vt:lpstr>Office Theme</vt:lpstr>
      <vt:lpstr>PowerPoint Presentation</vt:lpstr>
      <vt:lpstr>Mé Féin, Mo Mhuintir agus Mo Chairde</vt:lpstr>
      <vt:lpstr>Sa chaibidil seo beidh tú in ann...</vt:lpstr>
      <vt:lpstr>Beannachtaí</vt:lpstr>
      <vt:lpstr>Ceisteanna</vt:lpstr>
      <vt:lpstr>Na forainmneacha</vt:lpstr>
      <vt:lpstr>An réamhfhocal ‘do’</vt:lpstr>
      <vt:lpstr>Críochnaigh na habairtí seo.</vt:lpstr>
      <vt:lpstr>Cén airde atá ort?</vt:lpstr>
      <vt:lpstr>Cén saghas gruaige atá ort?</vt:lpstr>
      <vt:lpstr>Gruaig</vt:lpstr>
      <vt:lpstr>Dath Gruaige</vt:lpstr>
      <vt:lpstr>An réamhfhocal ‘ar’</vt:lpstr>
      <vt:lpstr>Déan cur síos ar ghruaig na ndaoine seo.</vt:lpstr>
      <vt:lpstr>Súile</vt:lpstr>
      <vt:lpstr>An réamhfhocal ‘ag’</vt:lpstr>
      <vt:lpstr>Aistrigh na habairtí.</vt:lpstr>
      <vt:lpstr>Freagair na ceisteanna seo agus cuir iad ar an duine in aice leat.</vt:lpstr>
      <vt:lpstr>Mothúcháin</vt:lpstr>
      <vt:lpstr>Mothúcháin + an Réamhfhocal ‘ar’</vt:lpstr>
      <vt:lpstr>Aistrigh na habairtí.</vt:lpstr>
      <vt:lpstr>Ceartaigh na botúin.</vt:lpstr>
      <vt:lpstr>Mo Theaghlach</vt:lpstr>
      <vt:lpstr>Na hUimhreacha Pearsanta</vt:lpstr>
      <vt:lpstr>Cuir focail ar na huimhreacha seo.</vt:lpstr>
      <vt:lpstr>Na haoiseanna</vt:lpstr>
      <vt:lpstr>Na haoiseanna</vt:lpstr>
      <vt:lpstr>Scríobh amach na haoiseanna seo i bhfocail.</vt:lpstr>
      <vt:lpstr>Líon na bearnaí.</vt:lpstr>
      <vt:lpstr>Cé hiad na daoine is sine / is óige?</vt:lpstr>
      <vt:lpstr>Míonna na bliana</vt:lpstr>
      <vt:lpstr>Cén sort duine thú?</vt:lpstr>
      <vt:lpstr>Cuir na ceisteanna seo ar an duine in aice leat!</vt:lpstr>
      <vt:lpstr>An aidiacht shealbhach</vt:lpstr>
      <vt:lpstr>Na Consain</vt:lpstr>
      <vt:lpstr>An t-urú</vt:lpstr>
      <vt:lpstr>Bain na lúibíní.</vt:lpstr>
      <vt:lpstr>Na Gutaí</vt:lpstr>
      <vt:lpstr>Ceartaigh na habairtí.</vt:lpstr>
      <vt:lpstr>Peataí tí – Déan meaitseáil.</vt:lpstr>
      <vt:lpstr>Freagair na ceisteanna.</vt:lpstr>
      <vt:lpstr>Roghnaigh an focal ceart.</vt:lpstr>
      <vt:lpstr>Súil siar – Freagair na ceisteanna.</vt:lpstr>
      <vt:lpstr>Creidiúntí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Eimear Flynn</dc:creator>
  <cp:lastModifiedBy>Eimear Flynn</cp:lastModifiedBy>
  <cp:revision>52</cp:revision>
  <dcterms:created xsi:type="dcterms:W3CDTF">2024-11-08T16:15:21Z</dcterms:created>
  <dcterms:modified xsi:type="dcterms:W3CDTF">2025-03-12T12:39:32Z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-1402508922</vt:i4>
  </property>
  <property fmtid="{D5CDD505-2E9C-101B-9397-08002B2CF9AE}" pid="3" name="_NewReviewCycle">
    <vt:lpwstr/>
  </property>
  <property fmtid="{D5CDD505-2E9C-101B-9397-08002B2CF9AE}" pid="4" name="_EmailSubject">
    <vt:lpwstr>Fáilte! 1 sample PPT typos</vt:lpwstr>
  </property>
  <property fmtid="{D5CDD505-2E9C-101B-9397-08002B2CF9AE}" pid="5" name="_AuthorEmail">
    <vt:lpwstr>Frank.MacBride@edco.ie</vt:lpwstr>
  </property>
  <property fmtid="{D5CDD505-2E9C-101B-9397-08002B2CF9AE}" pid="6" name="_AuthorEmailDisplayName">
    <vt:lpwstr>Frank MacBride</vt:lpwstr>
  </property>
  <property fmtid="{D5CDD505-2E9C-101B-9397-08002B2CF9AE}" pid="7" name="_PreviousAdHocReviewCycleID">
    <vt:i4>-1563135651</vt:i4>
  </property>
</Properties>
</file>