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4"/>
  </p:sldMasterIdLst>
  <p:notesMasterIdLst>
    <p:notesMasterId r:id="rId31"/>
  </p:notesMasterIdLst>
  <p:handoutMasterIdLst>
    <p:handoutMasterId r:id="rId32"/>
  </p:handoutMasterIdLst>
  <p:sldIdLst>
    <p:sldId id="268" r:id="rId5"/>
    <p:sldId id="270" r:id="rId6"/>
    <p:sldId id="272" r:id="rId7"/>
    <p:sldId id="273" r:id="rId8"/>
    <p:sldId id="310" r:id="rId9"/>
    <p:sldId id="277" r:id="rId10"/>
    <p:sldId id="278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11" r:id="rId20"/>
    <p:sldId id="315" r:id="rId21"/>
    <p:sldId id="312" r:id="rId22"/>
    <p:sldId id="316" r:id="rId23"/>
    <p:sldId id="313" r:id="rId24"/>
    <p:sldId id="314" r:id="rId25"/>
    <p:sldId id="317" r:id="rId26"/>
    <p:sldId id="281" r:id="rId27"/>
    <p:sldId id="295" r:id="rId28"/>
    <p:sldId id="318" r:id="rId29"/>
    <p:sldId id="267" r:id="rId30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46E4B-51AE-465F-82FC-2DEBFFA87CE6}" v="4" dt="2025-08-27T15:42:53.767"/>
    <p1510:client id="{2749569F-D07B-44D4-A157-ECB8F2E350E9}" v="800" dt="2025-08-26T19:58:15.360"/>
    <p1510:client id="{AA75FCAB-BFCC-49B4-BE4E-4E043F9BE025}" v="2" dt="2025-08-27T09:00:00.569"/>
    <p1510:client id="{F248AB83-49A0-4FA6-BC5A-0ED431236611}" v="5" dt="2025-08-26T20:54:08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helle Lazaro" userId="be85c893-0310-4d95-9a54-431ba4002bbe" providerId="ADAL" clId="{08246E4B-51AE-465F-82FC-2DEBFFA87CE6}"/>
    <pc:docChg chg="undo custSel modSld">
      <pc:chgData name="Rochelle Lazaro" userId="be85c893-0310-4d95-9a54-431ba4002bbe" providerId="ADAL" clId="{08246E4B-51AE-465F-82FC-2DEBFFA87CE6}" dt="2025-08-27T15:43:24.217" v="70" actId="14100"/>
      <pc:docMkLst>
        <pc:docMk/>
      </pc:docMkLst>
      <pc:sldChg chg="addSp delSp modSp mod setBg addAnim delAnim">
        <pc:chgData name="Rochelle Lazaro" userId="be85c893-0310-4d95-9a54-431ba4002bbe" providerId="ADAL" clId="{08246E4B-51AE-465F-82FC-2DEBFFA87CE6}" dt="2025-08-27T15:43:24.217" v="70" actId="14100"/>
        <pc:sldMkLst>
          <pc:docMk/>
          <pc:sldMk cId="4063739934" sldId="267"/>
        </pc:sldMkLst>
        <pc:spChg chg="mod">
          <ac:chgData name="Rochelle Lazaro" userId="be85c893-0310-4d95-9a54-431ba4002bbe" providerId="ADAL" clId="{08246E4B-51AE-465F-82FC-2DEBFFA87CE6}" dt="2025-08-27T15:43:24.217" v="70" actId="14100"/>
          <ac:spMkLst>
            <pc:docMk/>
            <pc:sldMk cId="4063739934" sldId="267"/>
            <ac:spMk id="2" creationId="{F266081D-517B-5D43-A7B4-E67DDEDC0B31}"/>
          </ac:spMkLst>
        </pc:spChg>
        <pc:spChg chg="mod">
          <ac:chgData name="Rochelle Lazaro" userId="be85c893-0310-4d95-9a54-431ba4002bbe" providerId="ADAL" clId="{08246E4B-51AE-465F-82FC-2DEBFFA87CE6}" dt="2025-08-27T15:41:04.631" v="36" actId="14100"/>
          <ac:spMkLst>
            <pc:docMk/>
            <pc:sldMk cId="4063739934" sldId="267"/>
            <ac:spMk id="3" creationId="{96D75439-C766-134A-A0D0-BE002D8B0AAD}"/>
          </ac:spMkLst>
        </pc:spChg>
        <pc:spChg chg="add del">
          <ac:chgData name="Rochelle Lazaro" userId="be85c893-0310-4d95-9a54-431ba4002bbe" providerId="ADAL" clId="{08246E4B-51AE-465F-82FC-2DEBFFA87CE6}" dt="2025-08-27T15:39:58.960" v="18" actId="26606"/>
          <ac:spMkLst>
            <pc:docMk/>
            <pc:sldMk cId="4063739934" sldId="267"/>
            <ac:spMk id="51" creationId="{69204825-AFDB-4D2D-A94E-B8B019610FA2}"/>
          </ac:spMkLst>
        </pc:spChg>
        <pc:spChg chg="add del">
          <ac:chgData name="Rochelle Lazaro" userId="be85c893-0310-4d95-9a54-431ba4002bbe" providerId="ADAL" clId="{08246E4B-51AE-465F-82FC-2DEBFFA87CE6}" dt="2025-08-27T15:39:58.960" v="18" actId="26606"/>
          <ac:spMkLst>
            <pc:docMk/>
            <pc:sldMk cId="4063739934" sldId="267"/>
            <ac:spMk id="52" creationId="{DB9B0587-16E2-4EF4-89C1-E73A166B295B}"/>
          </ac:spMkLst>
        </pc:spChg>
        <pc:spChg chg="add del">
          <ac:chgData name="Rochelle Lazaro" userId="be85c893-0310-4d95-9a54-431ba4002bbe" providerId="ADAL" clId="{08246E4B-51AE-465F-82FC-2DEBFFA87CE6}" dt="2025-08-27T15:41:00.268" v="35" actId="26606"/>
          <ac:spMkLst>
            <pc:docMk/>
            <pc:sldMk cId="4063739934" sldId="267"/>
            <ac:spMk id="57" creationId="{9587C760-3ED4-4561-BAE7-97D972B43277}"/>
          </ac:spMkLst>
        </pc:spChg>
        <pc:spChg chg="add del">
          <ac:chgData name="Rochelle Lazaro" userId="be85c893-0310-4d95-9a54-431ba4002bbe" providerId="ADAL" clId="{08246E4B-51AE-465F-82FC-2DEBFFA87CE6}" dt="2025-08-27T15:41:00.268" v="35" actId="26606"/>
          <ac:spMkLst>
            <pc:docMk/>
            <pc:sldMk cId="4063739934" sldId="267"/>
            <ac:spMk id="87" creationId="{25E1AFDA-DC03-4004-8794-7FFFA681BEFC}"/>
          </ac:spMkLst>
        </pc:spChg>
        <pc:spChg chg="add del">
          <ac:chgData name="Rochelle Lazaro" userId="be85c893-0310-4d95-9a54-431ba4002bbe" providerId="ADAL" clId="{08246E4B-51AE-465F-82FC-2DEBFFA87CE6}" dt="2025-08-27T15:41:00.268" v="35" actId="26606"/>
          <ac:spMkLst>
            <pc:docMk/>
            <pc:sldMk cId="4063739934" sldId="267"/>
            <ac:spMk id="89" creationId="{1C95C002-A041-41CC-BF2D-D01205D6E8B3}"/>
          </ac:spMkLst>
        </pc:spChg>
        <pc:spChg chg="add del">
          <ac:chgData name="Rochelle Lazaro" userId="be85c893-0310-4d95-9a54-431ba4002bbe" providerId="ADAL" clId="{08246E4B-51AE-465F-82FC-2DEBFFA87CE6}" dt="2025-08-27T15:41:00.263" v="34" actId="26606"/>
          <ac:spMkLst>
            <pc:docMk/>
            <pc:sldMk cId="4063739934" sldId="267"/>
            <ac:spMk id="96" creationId="{1FF9CEF5-A50D-4B8B-9852-D76F7037867E}"/>
          </ac:spMkLst>
        </pc:spChg>
        <pc:spChg chg="add del">
          <ac:chgData name="Rochelle Lazaro" userId="be85c893-0310-4d95-9a54-431ba4002bbe" providerId="ADAL" clId="{08246E4B-51AE-465F-82FC-2DEBFFA87CE6}" dt="2025-08-27T15:41:00.263" v="34" actId="26606"/>
          <ac:spMkLst>
            <pc:docMk/>
            <pc:sldMk cId="4063739934" sldId="267"/>
            <ac:spMk id="98" creationId="{30684D86-C9D1-40C3-A9B6-EC935C7312E3}"/>
          </ac:spMkLst>
        </pc:spChg>
        <pc:spChg chg="add del">
          <ac:chgData name="Rochelle Lazaro" userId="be85c893-0310-4d95-9a54-431ba4002bbe" providerId="ADAL" clId="{08246E4B-51AE-465F-82FC-2DEBFFA87CE6}" dt="2025-08-27T15:41:00.263" v="34" actId="26606"/>
          <ac:spMkLst>
            <pc:docMk/>
            <pc:sldMk cId="4063739934" sldId="267"/>
            <ac:spMk id="100" creationId="{1EDF7896-F56A-49DA-90F3-F5CE8B9833AD}"/>
          </ac:spMkLst>
        </pc:spChg>
        <pc:spChg chg="add">
          <ac:chgData name="Rochelle Lazaro" userId="be85c893-0310-4d95-9a54-431ba4002bbe" providerId="ADAL" clId="{08246E4B-51AE-465F-82FC-2DEBFFA87CE6}" dt="2025-08-27T15:41:00.268" v="35" actId="26606"/>
          <ac:spMkLst>
            <pc:docMk/>
            <pc:sldMk cId="4063739934" sldId="267"/>
            <ac:spMk id="102" creationId="{EF9DBCE5-2A0D-4132-9400-C1A905E7211B}"/>
          </ac:spMkLst>
        </pc:spChg>
        <pc:spChg chg="add">
          <ac:chgData name="Rochelle Lazaro" userId="be85c893-0310-4d95-9a54-431ba4002bbe" providerId="ADAL" clId="{08246E4B-51AE-465F-82FC-2DEBFFA87CE6}" dt="2025-08-27T15:41:00.268" v="35" actId="26606"/>
          <ac:spMkLst>
            <pc:docMk/>
            <pc:sldMk cId="4063739934" sldId="267"/>
            <ac:spMk id="103" creationId="{38190A0C-390B-418A-9335-DCD0FD830857}"/>
          </ac:spMkLst>
        </pc:spChg>
        <pc:spChg chg="add">
          <ac:chgData name="Rochelle Lazaro" userId="be85c893-0310-4d95-9a54-431ba4002bbe" providerId="ADAL" clId="{08246E4B-51AE-465F-82FC-2DEBFFA87CE6}" dt="2025-08-27T15:41:00.268" v="35" actId="26606"/>
          <ac:spMkLst>
            <pc:docMk/>
            <pc:sldMk cId="4063739934" sldId="267"/>
            <ac:spMk id="104" creationId="{A868EC83-FF48-45B4-B4C3-D25755DB448C}"/>
          </ac:spMkLst>
        </pc:spChg>
        <pc:grpChg chg="add del">
          <ac:chgData name="Rochelle Lazaro" userId="be85c893-0310-4d95-9a54-431ba4002bbe" providerId="ADAL" clId="{08246E4B-51AE-465F-82FC-2DEBFFA87CE6}" dt="2025-08-27T15:41:00.268" v="35" actId="26606"/>
          <ac:grpSpMkLst>
            <pc:docMk/>
            <pc:sldMk cId="4063739934" sldId="267"/>
            <ac:grpSpMk id="59" creationId="{BCFB677C-05FD-46A6-A1E5-3834681A1D5D}"/>
          </ac:grpSpMkLst>
        </pc:grpChg>
        <pc:picChg chg="del mod ord">
          <ac:chgData name="Rochelle Lazaro" userId="be85c893-0310-4d95-9a54-431ba4002bbe" providerId="ADAL" clId="{08246E4B-51AE-465F-82FC-2DEBFFA87CE6}" dt="2025-08-27T15:40:03.487" v="20" actId="478"/>
          <ac:picMkLst>
            <pc:docMk/>
            <pc:sldMk cId="4063739934" sldId="267"/>
            <ac:picMk id="4" creationId="{37FE4503-8D58-4E74-BA59-F133470CE1FD}"/>
          </ac:picMkLst>
        </pc:picChg>
        <pc:picChg chg="del mod ord">
          <ac:chgData name="Rochelle Lazaro" userId="be85c893-0310-4d95-9a54-431ba4002bbe" providerId="ADAL" clId="{08246E4B-51AE-465F-82FC-2DEBFFA87CE6}" dt="2025-08-27T15:40:05.487" v="21" actId="478"/>
          <ac:picMkLst>
            <pc:docMk/>
            <pc:sldMk cId="4063739934" sldId="267"/>
            <ac:picMk id="5" creationId="{1A23FE0C-9A67-334E-9B7F-83AA9CF636A8}"/>
          </ac:picMkLst>
        </pc:picChg>
        <pc:picChg chg="add del mod">
          <ac:chgData name="Rochelle Lazaro" userId="be85c893-0310-4d95-9a54-431ba4002bbe" providerId="ADAL" clId="{08246E4B-51AE-465F-82FC-2DEBFFA87CE6}" dt="2025-08-27T15:39:47.057" v="17" actId="478"/>
          <ac:picMkLst>
            <pc:docMk/>
            <pc:sldMk cId="4063739934" sldId="267"/>
            <ac:picMk id="7" creationId="{0AA54EF5-28E0-764B-FEC7-403E709E1AAD}"/>
          </ac:picMkLst>
        </pc:picChg>
        <pc:picChg chg="add del mod ord">
          <ac:chgData name="Rochelle Lazaro" userId="be85c893-0310-4d95-9a54-431ba4002bbe" providerId="ADAL" clId="{08246E4B-51AE-465F-82FC-2DEBFFA87CE6}" dt="2025-08-27T15:42:29.775" v="57" actId="478"/>
          <ac:picMkLst>
            <pc:docMk/>
            <pc:sldMk cId="4063739934" sldId="267"/>
            <ac:picMk id="9" creationId="{DDC5B0AA-E263-C16D-AD17-8BF63B6ABA20}"/>
          </ac:picMkLst>
        </pc:picChg>
        <pc:picChg chg="add mod">
          <ac:chgData name="Rochelle Lazaro" userId="be85c893-0310-4d95-9a54-431ba4002bbe" providerId="ADAL" clId="{08246E4B-51AE-465F-82FC-2DEBFFA87CE6}" dt="2025-08-27T15:43:10.048" v="65" actId="1076"/>
          <ac:picMkLst>
            <pc:docMk/>
            <pc:sldMk cId="4063739934" sldId="267"/>
            <ac:picMk id="11" creationId="{AA59BB33-39EA-0E13-3E48-63B670A56137}"/>
          </ac:picMkLst>
        </pc:picChg>
        <pc:picChg chg="add mod">
          <ac:chgData name="Rochelle Lazaro" userId="be85c893-0310-4d95-9a54-431ba4002bbe" providerId="ADAL" clId="{08246E4B-51AE-465F-82FC-2DEBFFA87CE6}" dt="2025-08-27T15:43:20.888" v="69" actId="1076"/>
          <ac:picMkLst>
            <pc:docMk/>
            <pc:sldMk cId="4063739934" sldId="267"/>
            <ac:picMk id="13" creationId="{3C4A9D7D-8108-E53F-2538-8A7B0D417157}"/>
          </ac:picMkLst>
        </pc:picChg>
      </pc:sldChg>
    </pc:docChg>
  </pc:docChgLst>
  <pc:docChgLst>
    <pc:chgData name="Julie O'Keeffe" userId="3734160f-5eba-4eb6-85af-f89f7e5c5fb0" providerId="ADAL" clId="{AA75FCAB-BFCC-49B4-BE4E-4E043F9BE025}"/>
    <pc:docChg chg="custSel addSld modSld modNotesMaster modHandout">
      <pc:chgData name="Julie O'Keeffe" userId="3734160f-5eba-4eb6-85af-f89f7e5c5fb0" providerId="ADAL" clId="{AA75FCAB-BFCC-49B4-BE4E-4E043F9BE025}" dt="2025-08-27T09:01:21.568" v="419" actId="1440"/>
      <pc:docMkLst>
        <pc:docMk/>
      </pc:docMkLst>
      <pc:sldChg chg="addSp delSp modSp new mod">
        <pc:chgData name="Julie O'Keeffe" userId="3734160f-5eba-4eb6-85af-f89f7e5c5fb0" providerId="ADAL" clId="{AA75FCAB-BFCC-49B4-BE4E-4E043F9BE025}" dt="2025-08-27T09:01:21.568" v="419" actId="1440"/>
        <pc:sldMkLst>
          <pc:docMk/>
          <pc:sldMk cId="1848779250" sldId="318"/>
        </pc:sldMkLst>
        <pc:spChg chg="mod">
          <ac:chgData name="Julie O'Keeffe" userId="3734160f-5eba-4eb6-85af-f89f7e5c5fb0" providerId="ADAL" clId="{AA75FCAB-BFCC-49B4-BE4E-4E043F9BE025}" dt="2025-08-27T08:03:34.508" v="5" actId="113"/>
          <ac:spMkLst>
            <pc:docMk/>
            <pc:sldMk cId="1848779250" sldId="318"/>
            <ac:spMk id="2" creationId="{94266CE3-FA59-B86B-5C7F-ECEEF02B9689}"/>
          </ac:spMkLst>
        </pc:spChg>
        <pc:spChg chg="del">
          <ac:chgData name="Julie O'Keeffe" userId="3734160f-5eba-4eb6-85af-f89f7e5c5fb0" providerId="ADAL" clId="{AA75FCAB-BFCC-49B4-BE4E-4E043F9BE025}" dt="2025-08-27T08:18:14.549" v="6" actId="22"/>
          <ac:spMkLst>
            <pc:docMk/>
            <pc:sldMk cId="1848779250" sldId="318"/>
            <ac:spMk id="3" creationId="{71EA9859-5C11-880D-A99C-6CB1CEF36327}"/>
          </ac:spMkLst>
        </pc:spChg>
        <pc:spChg chg="add mod">
          <ac:chgData name="Julie O'Keeffe" userId="3734160f-5eba-4eb6-85af-f89f7e5c5fb0" providerId="ADAL" clId="{AA75FCAB-BFCC-49B4-BE4E-4E043F9BE025}" dt="2025-08-27T08:59:42.819" v="416" actId="20577"/>
          <ac:spMkLst>
            <pc:docMk/>
            <pc:sldMk cId="1848779250" sldId="318"/>
            <ac:spMk id="6" creationId="{E315AFDB-EB64-9745-D36B-442B613B63BF}"/>
          </ac:spMkLst>
        </pc:spChg>
        <pc:picChg chg="add mod ord">
          <ac:chgData name="Julie O'Keeffe" userId="3734160f-5eba-4eb6-85af-f89f7e5c5fb0" providerId="ADAL" clId="{AA75FCAB-BFCC-49B4-BE4E-4E043F9BE025}" dt="2025-08-27T09:01:21.568" v="419" actId="1440"/>
          <ac:picMkLst>
            <pc:docMk/>
            <pc:sldMk cId="1848779250" sldId="318"/>
            <ac:picMk id="5" creationId="{01A8BC03-1326-C38C-0C51-ABBF7C1756F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3149E-4012-4537-A0EE-28A69E25FA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DC5096-B4AB-46D2-BEBF-959AD3F067A6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Developing questions to research</a:t>
          </a:r>
          <a:endParaRPr lang="en-US"/>
        </a:p>
      </dgm:t>
    </dgm:pt>
    <dgm:pt modelId="{48E7D91F-D52D-4338-8103-CE9AEA67192D}" type="parTrans" cxnId="{DB96E79B-1059-48DD-8766-0C083687A4B2}">
      <dgm:prSet/>
      <dgm:spPr/>
      <dgm:t>
        <a:bodyPr/>
        <a:lstStyle/>
        <a:p>
          <a:endParaRPr lang="en-US"/>
        </a:p>
      </dgm:t>
    </dgm:pt>
    <dgm:pt modelId="{60BE6C7E-5449-47F7-BEC9-316BA9C1B178}" type="sibTrans" cxnId="{DB96E79B-1059-48DD-8766-0C083687A4B2}">
      <dgm:prSet/>
      <dgm:spPr/>
      <dgm:t>
        <a:bodyPr/>
        <a:lstStyle/>
        <a:p>
          <a:endParaRPr lang="en-US"/>
        </a:p>
      </dgm:t>
    </dgm:pt>
    <dgm:pt modelId="{06DBE375-AA18-4AB4-AB26-37D20316A8CC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Managing Information</a:t>
          </a:r>
          <a:endParaRPr lang="en-US"/>
        </a:p>
      </dgm:t>
    </dgm:pt>
    <dgm:pt modelId="{A38F1A32-DF66-4DDE-AA73-5E2B0329B463}" type="parTrans" cxnId="{A546203E-BE05-4344-8F89-0BC637FA244C}">
      <dgm:prSet/>
      <dgm:spPr/>
      <dgm:t>
        <a:bodyPr/>
        <a:lstStyle/>
        <a:p>
          <a:endParaRPr lang="en-US"/>
        </a:p>
      </dgm:t>
    </dgm:pt>
    <dgm:pt modelId="{ACF92A1E-B22A-4FFB-9EA3-42EECC8773BC}" type="sibTrans" cxnId="{A546203E-BE05-4344-8F89-0BC637FA244C}">
      <dgm:prSet/>
      <dgm:spPr/>
      <dgm:t>
        <a:bodyPr/>
        <a:lstStyle/>
        <a:p>
          <a:endParaRPr lang="en-US"/>
        </a:p>
      </dgm:t>
    </dgm:pt>
    <dgm:pt modelId="{CF093C7B-4768-4F5F-B04C-D56A24CF1CE4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Project Planning</a:t>
          </a:r>
          <a:endParaRPr lang="en-US"/>
        </a:p>
      </dgm:t>
    </dgm:pt>
    <dgm:pt modelId="{83EA7888-DD1A-4030-BA2B-ECAC449F9557}" type="parTrans" cxnId="{23E39A3D-E692-4646-80F2-EC44EF0175A5}">
      <dgm:prSet/>
      <dgm:spPr/>
      <dgm:t>
        <a:bodyPr/>
        <a:lstStyle/>
        <a:p>
          <a:endParaRPr lang="en-US"/>
        </a:p>
      </dgm:t>
    </dgm:pt>
    <dgm:pt modelId="{0A17A4F6-F549-4E1C-9289-79C24941E7AF}" type="sibTrans" cxnId="{23E39A3D-E692-4646-80F2-EC44EF0175A5}">
      <dgm:prSet/>
      <dgm:spPr/>
      <dgm:t>
        <a:bodyPr/>
        <a:lstStyle/>
        <a:p>
          <a:endParaRPr lang="en-US"/>
        </a:p>
      </dgm:t>
    </dgm:pt>
    <dgm:pt modelId="{C5BECADC-3C91-4BF2-B3EF-B4E83A4226B4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 err="1">
              <a:latin typeface="Century Gothic" panose="020B0502020202020204"/>
            </a:rPr>
            <a:t>Analysing</a:t>
          </a:r>
          <a:r>
            <a:rPr lang="en-US">
              <a:latin typeface="Century Gothic" panose="020B0502020202020204"/>
            </a:rPr>
            <a:t> and Evaluating Information</a:t>
          </a:r>
          <a:endParaRPr lang="en-US"/>
        </a:p>
      </dgm:t>
    </dgm:pt>
    <dgm:pt modelId="{433A3641-B535-42C5-A4B2-E12E6CCC5294}" type="parTrans" cxnId="{8FB496C7-A5B7-4202-9CDB-7C85787EC378}">
      <dgm:prSet/>
      <dgm:spPr/>
      <dgm:t>
        <a:bodyPr/>
        <a:lstStyle/>
        <a:p>
          <a:endParaRPr lang="en-US"/>
        </a:p>
      </dgm:t>
    </dgm:pt>
    <dgm:pt modelId="{639426D9-B899-48F9-B06A-04E888F69E4F}" type="sibTrans" cxnId="{8FB496C7-A5B7-4202-9CDB-7C85787EC378}">
      <dgm:prSet/>
      <dgm:spPr/>
      <dgm:t>
        <a:bodyPr/>
        <a:lstStyle/>
        <a:p>
          <a:endParaRPr lang="en-US"/>
        </a:p>
      </dgm:t>
    </dgm:pt>
    <dgm:pt modelId="{2DCE803E-F944-4C9D-AC4C-7473579A7AF3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Presenting Findings &amp; Perspectives</a:t>
          </a:r>
          <a:endParaRPr lang="en-US"/>
        </a:p>
      </dgm:t>
    </dgm:pt>
    <dgm:pt modelId="{47ED9946-6F49-4F48-8173-941F775E6E5B}" type="parTrans" cxnId="{5302530A-BB90-4182-B45A-992187F25D86}">
      <dgm:prSet/>
      <dgm:spPr/>
      <dgm:t>
        <a:bodyPr/>
        <a:lstStyle/>
        <a:p>
          <a:endParaRPr lang="en-US"/>
        </a:p>
      </dgm:t>
    </dgm:pt>
    <dgm:pt modelId="{A70F5BDB-AA12-41BA-988B-4FE502DB1B6C}" type="sibTrans" cxnId="{5302530A-BB90-4182-B45A-992187F25D86}">
      <dgm:prSet/>
      <dgm:spPr/>
      <dgm:t>
        <a:bodyPr/>
        <a:lstStyle/>
        <a:p>
          <a:endParaRPr lang="en-US"/>
        </a:p>
      </dgm:t>
    </dgm:pt>
    <dgm:pt modelId="{5043174A-4841-4A1D-97AF-1A88E512A428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Acknowledging Sources</a:t>
          </a:r>
        </a:p>
      </dgm:t>
    </dgm:pt>
    <dgm:pt modelId="{1C1DACD6-0E03-4BA1-98F6-B249E26E4631}" type="parTrans" cxnId="{9D471C07-02AF-476D-A3F7-55ACEFB1E4A5}">
      <dgm:prSet/>
      <dgm:spPr/>
    </dgm:pt>
    <dgm:pt modelId="{64B5C4EE-E651-4FFF-A857-43288CFABC1F}" type="sibTrans" cxnId="{9D471C07-02AF-476D-A3F7-55ACEFB1E4A5}">
      <dgm:prSet/>
      <dgm:spPr/>
      <dgm:t>
        <a:bodyPr/>
        <a:lstStyle/>
        <a:p>
          <a:endParaRPr lang="en-US"/>
        </a:p>
      </dgm:t>
    </dgm:pt>
    <dgm:pt modelId="{77530C40-E886-4D50-B090-10EEDA611F62}" type="pres">
      <dgm:prSet presAssocID="{C243149E-4012-4537-A0EE-28A69E25FA5B}" presName="root" presStyleCnt="0">
        <dgm:presLayoutVars>
          <dgm:dir/>
          <dgm:resizeHandles val="exact"/>
        </dgm:presLayoutVars>
      </dgm:prSet>
      <dgm:spPr/>
    </dgm:pt>
    <dgm:pt modelId="{0BA81EC7-FACF-4A64-B23F-7E350F84F495}" type="pres">
      <dgm:prSet presAssocID="{31DC5096-B4AB-46D2-BEBF-959AD3F067A6}" presName="compNode" presStyleCnt="0"/>
      <dgm:spPr/>
    </dgm:pt>
    <dgm:pt modelId="{23B721D5-E93C-4798-BF2E-D23E2846D979}" type="pres">
      <dgm:prSet presAssocID="{31DC5096-B4AB-46D2-BEBF-959AD3F067A6}" presName="bgRect" presStyleLbl="bgShp" presStyleIdx="0" presStyleCnt="6"/>
      <dgm:spPr/>
    </dgm:pt>
    <dgm:pt modelId="{7C8AEF0A-0CDD-42AF-A770-ADBDB3F571BE}" type="pres">
      <dgm:prSet presAssocID="{31DC5096-B4AB-46D2-BEBF-959AD3F067A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D473EDA-7D62-4EF1-88FC-783CFB80E6BD}" type="pres">
      <dgm:prSet presAssocID="{31DC5096-B4AB-46D2-BEBF-959AD3F067A6}" presName="spaceRect" presStyleCnt="0"/>
      <dgm:spPr/>
    </dgm:pt>
    <dgm:pt modelId="{84CDA221-875B-4665-96BC-24CEBD77986A}" type="pres">
      <dgm:prSet presAssocID="{31DC5096-B4AB-46D2-BEBF-959AD3F067A6}" presName="parTx" presStyleLbl="revTx" presStyleIdx="0" presStyleCnt="6">
        <dgm:presLayoutVars>
          <dgm:chMax val="0"/>
          <dgm:chPref val="0"/>
        </dgm:presLayoutVars>
      </dgm:prSet>
      <dgm:spPr/>
    </dgm:pt>
    <dgm:pt modelId="{EFF39EBB-7A52-4AAE-B2A2-38FCF9708637}" type="pres">
      <dgm:prSet presAssocID="{60BE6C7E-5449-47F7-BEC9-316BA9C1B178}" presName="sibTrans" presStyleCnt="0"/>
      <dgm:spPr/>
    </dgm:pt>
    <dgm:pt modelId="{31B35C3C-844C-4B0F-98E7-8561843BD03D}" type="pres">
      <dgm:prSet presAssocID="{06DBE375-AA18-4AB4-AB26-37D20316A8CC}" presName="compNode" presStyleCnt="0"/>
      <dgm:spPr/>
    </dgm:pt>
    <dgm:pt modelId="{51187729-D7FD-49CC-B025-CE94A0E69BA8}" type="pres">
      <dgm:prSet presAssocID="{06DBE375-AA18-4AB4-AB26-37D20316A8CC}" presName="bgRect" presStyleLbl="bgShp" presStyleIdx="1" presStyleCnt="6"/>
      <dgm:spPr/>
    </dgm:pt>
    <dgm:pt modelId="{8F66C3A8-78A7-47BF-B3F5-4EECA83A13CF}" type="pres">
      <dgm:prSet presAssocID="{06DBE375-AA18-4AB4-AB26-37D20316A8C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CFBD91B-A80F-47D5-A193-114645B7DEB1}" type="pres">
      <dgm:prSet presAssocID="{06DBE375-AA18-4AB4-AB26-37D20316A8CC}" presName="spaceRect" presStyleCnt="0"/>
      <dgm:spPr/>
    </dgm:pt>
    <dgm:pt modelId="{B7BCDE51-786F-43F2-BAD4-BAA646A71164}" type="pres">
      <dgm:prSet presAssocID="{06DBE375-AA18-4AB4-AB26-37D20316A8CC}" presName="parTx" presStyleLbl="revTx" presStyleIdx="1" presStyleCnt="6">
        <dgm:presLayoutVars>
          <dgm:chMax val="0"/>
          <dgm:chPref val="0"/>
        </dgm:presLayoutVars>
      </dgm:prSet>
      <dgm:spPr/>
    </dgm:pt>
    <dgm:pt modelId="{B401C245-417F-4EA7-A85A-5AD2161BD617}" type="pres">
      <dgm:prSet presAssocID="{ACF92A1E-B22A-4FFB-9EA3-42EECC8773BC}" presName="sibTrans" presStyleCnt="0"/>
      <dgm:spPr/>
    </dgm:pt>
    <dgm:pt modelId="{33856E3A-4605-4135-AE3D-E8F34BE6103B}" type="pres">
      <dgm:prSet presAssocID="{CF093C7B-4768-4F5F-B04C-D56A24CF1CE4}" presName="compNode" presStyleCnt="0"/>
      <dgm:spPr/>
    </dgm:pt>
    <dgm:pt modelId="{76C14B18-2D10-44CE-8ABC-5A1D47ACDBE5}" type="pres">
      <dgm:prSet presAssocID="{CF093C7B-4768-4F5F-B04C-D56A24CF1CE4}" presName="bgRect" presStyleLbl="bgShp" presStyleIdx="2" presStyleCnt="6"/>
      <dgm:spPr/>
    </dgm:pt>
    <dgm:pt modelId="{93DB5844-4F1B-4C4F-8E86-AE7D73E21C68}" type="pres">
      <dgm:prSet presAssocID="{CF093C7B-4768-4F5F-B04C-D56A24CF1CE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8835D31-839F-4ED1-85F0-967CD31126EF}" type="pres">
      <dgm:prSet presAssocID="{CF093C7B-4768-4F5F-B04C-D56A24CF1CE4}" presName="spaceRect" presStyleCnt="0"/>
      <dgm:spPr/>
    </dgm:pt>
    <dgm:pt modelId="{F343CD73-9753-4892-AFC2-B8A0283C43E7}" type="pres">
      <dgm:prSet presAssocID="{CF093C7B-4768-4F5F-B04C-D56A24CF1CE4}" presName="parTx" presStyleLbl="revTx" presStyleIdx="2" presStyleCnt="6">
        <dgm:presLayoutVars>
          <dgm:chMax val="0"/>
          <dgm:chPref val="0"/>
        </dgm:presLayoutVars>
      </dgm:prSet>
      <dgm:spPr/>
    </dgm:pt>
    <dgm:pt modelId="{73FBEE44-A657-4B9A-B94C-4133B2EA7BD9}" type="pres">
      <dgm:prSet presAssocID="{0A17A4F6-F549-4E1C-9289-79C24941E7AF}" presName="sibTrans" presStyleCnt="0"/>
      <dgm:spPr/>
    </dgm:pt>
    <dgm:pt modelId="{D4E4E072-7C72-4A8E-ACEA-77EAE1967085}" type="pres">
      <dgm:prSet presAssocID="{C5BECADC-3C91-4BF2-B3EF-B4E83A4226B4}" presName="compNode" presStyleCnt="0"/>
      <dgm:spPr/>
    </dgm:pt>
    <dgm:pt modelId="{41E05696-9CE9-48A5-A5CB-5D6EDD76D52B}" type="pres">
      <dgm:prSet presAssocID="{C5BECADC-3C91-4BF2-B3EF-B4E83A4226B4}" presName="bgRect" presStyleLbl="bgShp" presStyleIdx="3" presStyleCnt="6"/>
      <dgm:spPr/>
    </dgm:pt>
    <dgm:pt modelId="{85C13A97-58E2-44B9-A9E3-4009221C1CFB}" type="pres">
      <dgm:prSet presAssocID="{C5BECADC-3C91-4BF2-B3EF-B4E83A4226B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A789A66-F4D6-4C13-93A1-E9432E1CA744}" type="pres">
      <dgm:prSet presAssocID="{C5BECADC-3C91-4BF2-B3EF-B4E83A4226B4}" presName="spaceRect" presStyleCnt="0"/>
      <dgm:spPr/>
    </dgm:pt>
    <dgm:pt modelId="{8C5252CE-48F8-4FB4-A0C1-746BCE9E6F1B}" type="pres">
      <dgm:prSet presAssocID="{C5BECADC-3C91-4BF2-B3EF-B4E83A4226B4}" presName="parTx" presStyleLbl="revTx" presStyleIdx="3" presStyleCnt="6">
        <dgm:presLayoutVars>
          <dgm:chMax val="0"/>
          <dgm:chPref val="0"/>
        </dgm:presLayoutVars>
      </dgm:prSet>
      <dgm:spPr/>
    </dgm:pt>
    <dgm:pt modelId="{DB925885-5FF7-433E-BE13-2AA86331DB70}" type="pres">
      <dgm:prSet presAssocID="{639426D9-B899-48F9-B06A-04E888F69E4F}" presName="sibTrans" presStyleCnt="0"/>
      <dgm:spPr/>
    </dgm:pt>
    <dgm:pt modelId="{8C6E62B3-FE46-4DA1-BD11-D1F15745DD20}" type="pres">
      <dgm:prSet presAssocID="{2DCE803E-F944-4C9D-AC4C-7473579A7AF3}" presName="compNode" presStyleCnt="0"/>
      <dgm:spPr/>
    </dgm:pt>
    <dgm:pt modelId="{64E52746-F533-47A0-9F11-C1D3E944A8C3}" type="pres">
      <dgm:prSet presAssocID="{2DCE803E-F944-4C9D-AC4C-7473579A7AF3}" presName="bgRect" presStyleLbl="bgShp" presStyleIdx="4" presStyleCnt="6"/>
      <dgm:spPr/>
    </dgm:pt>
    <dgm:pt modelId="{266EAA06-C672-448C-8FE6-1214392D0F50}" type="pres">
      <dgm:prSet presAssocID="{2DCE803E-F944-4C9D-AC4C-7473579A7AF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BA72528-6904-44BA-9218-56730EDC2E94}" type="pres">
      <dgm:prSet presAssocID="{2DCE803E-F944-4C9D-AC4C-7473579A7AF3}" presName="spaceRect" presStyleCnt="0"/>
      <dgm:spPr/>
    </dgm:pt>
    <dgm:pt modelId="{BC5D4671-2E67-4EF9-850F-9E340EC4FE63}" type="pres">
      <dgm:prSet presAssocID="{2DCE803E-F944-4C9D-AC4C-7473579A7AF3}" presName="parTx" presStyleLbl="revTx" presStyleIdx="4" presStyleCnt="6">
        <dgm:presLayoutVars>
          <dgm:chMax val="0"/>
          <dgm:chPref val="0"/>
        </dgm:presLayoutVars>
      </dgm:prSet>
      <dgm:spPr/>
    </dgm:pt>
    <dgm:pt modelId="{DBAB6C71-A579-4814-925A-EBE8E3DA4F74}" type="pres">
      <dgm:prSet presAssocID="{A70F5BDB-AA12-41BA-988B-4FE502DB1B6C}" presName="sibTrans" presStyleCnt="0"/>
      <dgm:spPr/>
    </dgm:pt>
    <dgm:pt modelId="{BCF7F525-06CB-4576-9288-2653817B0717}" type="pres">
      <dgm:prSet presAssocID="{5043174A-4841-4A1D-97AF-1A88E512A428}" presName="compNode" presStyleCnt="0"/>
      <dgm:spPr/>
    </dgm:pt>
    <dgm:pt modelId="{77C24313-143D-4BC5-96EE-F8CA09A1B816}" type="pres">
      <dgm:prSet presAssocID="{5043174A-4841-4A1D-97AF-1A88E512A428}" presName="bgRect" presStyleLbl="bgShp" presStyleIdx="5" presStyleCnt="6"/>
      <dgm:spPr/>
    </dgm:pt>
    <dgm:pt modelId="{411A7B56-C49F-49E7-8E9C-0FAABE8ADFA4}" type="pres">
      <dgm:prSet presAssocID="{5043174A-4841-4A1D-97AF-1A88E512A42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B2C9F82-401D-4A63-B3DD-9D0F15087AF5}" type="pres">
      <dgm:prSet presAssocID="{5043174A-4841-4A1D-97AF-1A88E512A428}" presName="spaceRect" presStyleCnt="0"/>
      <dgm:spPr/>
    </dgm:pt>
    <dgm:pt modelId="{9B18F8F7-D225-478C-8BFA-4B5723829E76}" type="pres">
      <dgm:prSet presAssocID="{5043174A-4841-4A1D-97AF-1A88E512A42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D471C07-02AF-476D-A3F7-55ACEFB1E4A5}" srcId="{C243149E-4012-4537-A0EE-28A69E25FA5B}" destId="{5043174A-4841-4A1D-97AF-1A88E512A428}" srcOrd="5" destOrd="0" parTransId="{1C1DACD6-0E03-4BA1-98F6-B249E26E4631}" sibTransId="{64B5C4EE-E651-4FFF-A857-43288CFABC1F}"/>
    <dgm:cxn modelId="{5302530A-BB90-4182-B45A-992187F25D86}" srcId="{C243149E-4012-4537-A0EE-28A69E25FA5B}" destId="{2DCE803E-F944-4C9D-AC4C-7473579A7AF3}" srcOrd="4" destOrd="0" parTransId="{47ED9946-6F49-4F48-8173-941F775E6E5B}" sibTransId="{A70F5BDB-AA12-41BA-988B-4FE502DB1B6C}"/>
    <dgm:cxn modelId="{C0D78D1A-722F-45C8-A3F8-9ED8B719276C}" type="presOf" srcId="{31DC5096-B4AB-46D2-BEBF-959AD3F067A6}" destId="{84CDA221-875B-4665-96BC-24CEBD77986A}" srcOrd="0" destOrd="0" presId="urn:microsoft.com/office/officeart/2018/2/layout/IconVerticalSolidList"/>
    <dgm:cxn modelId="{3047132A-FB9B-4B90-A66C-ED20252F5E65}" type="presOf" srcId="{2DCE803E-F944-4C9D-AC4C-7473579A7AF3}" destId="{BC5D4671-2E67-4EF9-850F-9E340EC4FE63}" srcOrd="0" destOrd="0" presId="urn:microsoft.com/office/officeart/2018/2/layout/IconVerticalSolidList"/>
    <dgm:cxn modelId="{23E39A3D-E692-4646-80F2-EC44EF0175A5}" srcId="{C243149E-4012-4537-A0EE-28A69E25FA5B}" destId="{CF093C7B-4768-4F5F-B04C-D56A24CF1CE4}" srcOrd="2" destOrd="0" parTransId="{83EA7888-DD1A-4030-BA2B-ECAC449F9557}" sibTransId="{0A17A4F6-F549-4E1C-9289-79C24941E7AF}"/>
    <dgm:cxn modelId="{A546203E-BE05-4344-8F89-0BC637FA244C}" srcId="{C243149E-4012-4537-A0EE-28A69E25FA5B}" destId="{06DBE375-AA18-4AB4-AB26-37D20316A8CC}" srcOrd="1" destOrd="0" parTransId="{A38F1A32-DF66-4DDE-AA73-5E2B0329B463}" sibTransId="{ACF92A1E-B22A-4FFB-9EA3-42EECC8773BC}"/>
    <dgm:cxn modelId="{5EC34173-DC87-4F8F-BF67-2E754FF14F60}" type="presOf" srcId="{C5BECADC-3C91-4BF2-B3EF-B4E83A4226B4}" destId="{8C5252CE-48F8-4FB4-A0C1-746BCE9E6F1B}" srcOrd="0" destOrd="0" presId="urn:microsoft.com/office/officeart/2018/2/layout/IconVerticalSolidList"/>
    <dgm:cxn modelId="{AD586C54-3DE9-4F61-9307-AE8D4A5663D5}" type="presOf" srcId="{5043174A-4841-4A1D-97AF-1A88E512A428}" destId="{9B18F8F7-D225-478C-8BFA-4B5723829E76}" srcOrd="0" destOrd="0" presId="urn:microsoft.com/office/officeart/2018/2/layout/IconVerticalSolidList"/>
    <dgm:cxn modelId="{DB96E79B-1059-48DD-8766-0C083687A4B2}" srcId="{C243149E-4012-4537-A0EE-28A69E25FA5B}" destId="{31DC5096-B4AB-46D2-BEBF-959AD3F067A6}" srcOrd="0" destOrd="0" parTransId="{48E7D91F-D52D-4338-8103-CE9AEA67192D}" sibTransId="{60BE6C7E-5449-47F7-BEC9-316BA9C1B178}"/>
    <dgm:cxn modelId="{CCD699BF-D0A8-4AD4-8AFB-C7C86ABF8123}" type="presOf" srcId="{CF093C7B-4768-4F5F-B04C-D56A24CF1CE4}" destId="{F343CD73-9753-4892-AFC2-B8A0283C43E7}" srcOrd="0" destOrd="0" presId="urn:microsoft.com/office/officeart/2018/2/layout/IconVerticalSolidList"/>
    <dgm:cxn modelId="{8FB496C7-A5B7-4202-9CDB-7C85787EC378}" srcId="{C243149E-4012-4537-A0EE-28A69E25FA5B}" destId="{C5BECADC-3C91-4BF2-B3EF-B4E83A4226B4}" srcOrd="3" destOrd="0" parTransId="{433A3641-B535-42C5-A4B2-E12E6CCC5294}" sibTransId="{639426D9-B899-48F9-B06A-04E888F69E4F}"/>
    <dgm:cxn modelId="{604F5CE8-9DE9-4E5A-8C15-44FA050B0822}" type="presOf" srcId="{06DBE375-AA18-4AB4-AB26-37D20316A8CC}" destId="{B7BCDE51-786F-43F2-BAD4-BAA646A71164}" srcOrd="0" destOrd="0" presId="urn:microsoft.com/office/officeart/2018/2/layout/IconVerticalSolidList"/>
    <dgm:cxn modelId="{0206FDF6-4505-46E2-BC01-F8916DBD0B2C}" type="presOf" srcId="{C243149E-4012-4537-A0EE-28A69E25FA5B}" destId="{77530C40-E886-4D50-B090-10EEDA611F62}" srcOrd="0" destOrd="0" presId="urn:microsoft.com/office/officeart/2018/2/layout/IconVerticalSolidList"/>
    <dgm:cxn modelId="{DFEEE1F7-6575-4F0A-A931-DD9F3963D518}" type="presParOf" srcId="{77530C40-E886-4D50-B090-10EEDA611F62}" destId="{0BA81EC7-FACF-4A64-B23F-7E350F84F495}" srcOrd="0" destOrd="0" presId="urn:microsoft.com/office/officeart/2018/2/layout/IconVerticalSolidList"/>
    <dgm:cxn modelId="{96427532-0D2E-4FC8-9B79-AFE77421EAA5}" type="presParOf" srcId="{0BA81EC7-FACF-4A64-B23F-7E350F84F495}" destId="{23B721D5-E93C-4798-BF2E-D23E2846D979}" srcOrd="0" destOrd="0" presId="urn:microsoft.com/office/officeart/2018/2/layout/IconVerticalSolidList"/>
    <dgm:cxn modelId="{1CAEF841-1F80-4C40-9603-458976824FD7}" type="presParOf" srcId="{0BA81EC7-FACF-4A64-B23F-7E350F84F495}" destId="{7C8AEF0A-0CDD-42AF-A770-ADBDB3F571BE}" srcOrd="1" destOrd="0" presId="urn:microsoft.com/office/officeart/2018/2/layout/IconVerticalSolidList"/>
    <dgm:cxn modelId="{7C192A18-E823-4F7C-BDA4-7FEC9C498C91}" type="presParOf" srcId="{0BA81EC7-FACF-4A64-B23F-7E350F84F495}" destId="{4D473EDA-7D62-4EF1-88FC-783CFB80E6BD}" srcOrd="2" destOrd="0" presId="urn:microsoft.com/office/officeart/2018/2/layout/IconVerticalSolidList"/>
    <dgm:cxn modelId="{0B3637DF-7385-4B79-9CFE-6A04890ED396}" type="presParOf" srcId="{0BA81EC7-FACF-4A64-B23F-7E350F84F495}" destId="{84CDA221-875B-4665-96BC-24CEBD77986A}" srcOrd="3" destOrd="0" presId="urn:microsoft.com/office/officeart/2018/2/layout/IconVerticalSolidList"/>
    <dgm:cxn modelId="{22858DE3-99E0-4DC8-B127-4723018EB250}" type="presParOf" srcId="{77530C40-E886-4D50-B090-10EEDA611F62}" destId="{EFF39EBB-7A52-4AAE-B2A2-38FCF9708637}" srcOrd="1" destOrd="0" presId="urn:microsoft.com/office/officeart/2018/2/layout/IconVerticalSolidList"/>
    <dgm:cxn modelId="{1CA0E58E-B5AB-4020-BF90-C1DC1E28FE76}" type="presParOf" srcId="{77530C40-E886-4D50-B090-10EEDA611F62}" destId="{31B35C3C-844C-4B0F-98E7-8561843BD03D}" srcOrd="2" destOrd="0" presId="urn:microsoft.com/office/officeart/2018/2/layout/IconVerticalSolidList"/>
    <dgm:cxn modelId="{77BA379E-4A79-4433-90A0-DE7B6D54D4CD}" type="presParOf" srcId="{31B35C3C-844C-4B0F-98E7-8561843BD03D}" destId="{51187729-D7FD-49CC-B025-CE94A0E69BA8}" srcOrd="0" destOrd="0" presId="urn:microsoft.com/office/officeart/2018/2/layout/IconVerticalSolidList"/>
    <dgm:cxn modelId="{78D20F6A-F99C-4146-BDD4-0F5C91591596}" type="presParOf" srcId="{31B35C3C-844C-4B0F-98E7-8561843BD03D}" destId="{8F66C3A8-78A7-47BF-B3F5-4EECA83A13CF}" srcOrd="1" destOrd="0" presId="urn:microsoft.com/office/officeart/2018/2/layout/IconVerticalSolidList"/>
    <dgm:cxn modelId="{FC724CAF-E803-4413-B7B7-EC3E8F27829F}" type="presParOf" srcId="{31B35C3C-844C-4B0F-98E7-8561843BD03D}" destId="{3CFBD91B-A80F-47D5-A193-114645B7DEB1}" srcOrd="2" destOrd="0" presId="urn:microsoft.com/office/officeart/2018/2/layout/IconVerticalSolidList"/>
    <dgm:cxn modelId="{BBEDF4D8-2E39-4AAA-9478-AE7746411473}" type="presParOf" srcId="{31B35C3C-844C-4B0F-98E7-8561843BD03D}" destId="{B7BCDE51-786F-43F2-BAD4-BAA646A71164}" srcOrd="3" destOrd="0" presId="urn:microsoft.com/office/officeart/2018/2/layout/IconVerticalSolidList"/>
    <dgm:cxn modelId="{4D034BB8-162D-4707-81E9-01D46B243AA2}" type="presParOf" srcId="{77530C40-E886-4D50-B090-10EEDA611F62}" destId="{B401C245-417F-4EA7-A85A-5AD2161BD617}" srcOrd="3" destOrd="0" presId="urn:microsoft.com/office/officeart/2018/2/layout/IconVerticalSolidList"/>
    <dgm:cxn modelId="{A07FD83F-5CF1-4C69-8101-9BED4B084BF4}" type="presParOf" srcId="{77530C40-E886-4D50-B090-10EEDA611F62}" destId="{33856E3A-4605-4135-AE3D-E8F34BE6103B}" srcOrd="4" destOrd="0" presId="urn:microsoft.com/office/officeart/2018/2/layout/IconVerticalSolidList"/>
    <dgm:cxn modelId="{AB560755-669B-4614-98D8-76ADDD08F391}" type="presParOf" srcId="{33856E3A-4605-4135-AE3D-E8F34BE6103B}" destId="{76C14B18-2D10-44CE-8ABC-5A1D47ACDBE5}" srcOrd="0" destOrd="0" presId="urn:microsoft.com/office/officeart/2018/2/layout/IconVerticalSolidList"/>
    <dgm:cxn modelId="{778AD8F0-E32B-4310-9502-ACFC2F2C4C28}" type="presParOf" srcId="{33856E3A-4605-4135-AE3D-E8F34BE6103B}" destId="{93DB5844-4F1B-4C4F-8E86-AE7D73E21C68}" srcOrd="1" destOrd="0" presId="urn:microsoft.com/office/officeart/2018/2/layout/IconVerticalSolidList"/>
    <dgm:cxn modelId="{25DB771A-3532-4993-9E87-1BCABEA8E3AB}" type="presParOf" srcId="{33856E3A-4605-4135-AE3D-E8F34BE6103B}" destId="{A8835D31-839F-4ED1-85F0-967CD31126EF}" srcOrd="2" destOrd="0" presId="urn:microsoft.com/office/officeart/2018/2/layout/IconVerticalSolidList"/>
    <dgm:cxn modelId="{307391EC-1889-4F09-8FF3-830F041DC218}" type="presParOf" srcId="{33856E3A-4605-4135-AE3D-E8F34BE6103B}" destId="{F343CD73-9753-4892-AFC2-B8A0283C43E7}" srcOrd="3" destOrd="0" presId="urn:microsoft.com/office/officeart/2018/2/layout/IconVerticalSolidList"/>
    <dgm:cxn modelId="{8642D1E3-9CFE-469C-A986-3C38A7D73EDF}" type="presParOf" srcId="{77530C40-E886-4D50-B090-10EEDA611F62}" destId="{73FBEE44-A657-4B9A-B94C-4133B2EA7BD9}" srcOrd="5" destOrd="0" presId="urn:microsoft.com/office/officeart/2018/2/layout/IconVerticalSolidList"/>
    <dgm:cxn modelId="{BB6CE170-9EC3-44CB-A853-AA505ABA3935}" type="presParOf" srcId="{77530C40-E886-4D50-B090-10EEDA611F62}" destId="{D4E4E072-7C72-4A8E-ACEA-77EAE1967085}" srcOrd="6" destOrd="0" presId="urn:microsoft.com/office/officeart/2018/2/layout/IconVerticalSolidList"/>
    <dgm:cxn modelId="{2E6613A7-77D0-4B71-8ACA-ADE0919F25AE}" type="presParOf" srcId="{D4E4E072-7C72-4A8E-ACEA-77EAE1967085}" destId="{41E05696-9CE9-48A5-A5CB-5D6EDD76D52B}" srcOrd="0" destOrd="0" presId="urn:microsoft.com/office/officeart/2018/2/layout/IconVerticalSolidList"/>
    <dgm:cxn modelId="{D85C5122-1911-49FE-A73B-B7580DA31883}" type="presParOf" srcId="{D4E4E072-7C72-4A8E-ACEA-77EAE1967085}" destId="{85C13A97-58E2-44B9-A9E3-4009221C1CFB}" srcOrd="1" destOrd="0" presId="urn:microsoft.com/office/officeart/2018/2/layout/IconVerticalSolidList"/>
    <dgm:cxn modelId="{CD60B863-7D06-4F8F-8997-8696DF333379}" type="presParOf" srcId="{D4E4E072-7C72-4A8E-ACEA-77EAE1967085}" destId="{CA789A66-F4D6-4C13-93A1-E9432E1CA744}" srcOrd="2" destOrd="0" presId="urn:microsoft.com/office/officeart/2018/2/layout/IconVerticalSolidList"/>
    <dgm:cxn modelId="{1BB6AACF-3000-41D7-A547-9F9D365E571E}" type="presParOf" srcId="{D4E4E072-7C72-4A8E-ACEA-77EAE1967085}" destId="{8C5252CE-48F8-4FB4-A0C1-746BCE9E6F1B}" srcOrd="3" destOrd="0" presId="urn:microsoft.com/office/officeart/2018/2/layout/IconVerticalSolidList"/>
    <dgm:cxn modelId="{FEE67DF6-5BC4-4548-BC58-0B5F8A861BDF}" type="presParOf" srcId="{77530C40-E886-4D50-B090-10EEDA611F62}" destId="{DB925885-5FF7-433E-BE13-2AA86331DB70}" srcOrd="7" destOrd="0" presId="urn:microsoft.com/office/officeart/2018/2/layout/IconVerticalSolidList"/>
    <dgm:cxn modelId="{624A938B-A10C-4763-A3C8-5DBCEDD0FCD6}" type="presParOf" srcId="{77530C40-E886-4D50-B090-10EEDA611F62}" destId="{8C6E62B3-FE46-4DA1-BD11-D1F15745DD20}" srcOrd="8" destOrd="0" presId="urn:microsoft.com/office/officeart/2018/2/layout/IconVerticalSolidList"/>
    <dgm:cxn modelId="{42CDE5EF-F35D-4EB6-9081-93C6E0B89D88}" type="presParOf" srcId="{8C6E62B3-FE46-4DA1-BD11-D1F15745DD20}" destId="{64E52746-F533-47A0-9F11-C1D3E944A8C3}" srcOrd="0" destOrd="0" presId="urn:microsoft.com/office/officeart/2018/2/layout/IconVerticalSolidList"/>
    <dgm:cxn modelId="{12B20D89-40AF-4DE4-8915-8EEA75808E1A}" type="presParOf" srcId="{8C6E62B3-FE46-4DA1-BD11-D1F15745DD20}" destId="{266EAA06-C672-448C-8FE6-1214392D0F50}" srcOrd="1" destOrd="0" presId="urn:microsoft.com/office/officeart/2018/2/layout/IconVerticalSolidList"/>
    <dgm:cxn modelId="{2DC9E1CE-2E96-4D75-A28B-62FD10AE4ACA}" type="presParOf" srcId="{8C6E62B3-FE46-4DA1-BD11-D1F15745DD20}" destId="{3BA72528-6904-44BA-9218-56730EDC2E94}" srcOrd="2" destOrd="0" presId="urn:microsoft.com/office/officeart/2018/2/layout/IconVerticalSolidList"/>
    <dgm:cxn modelId="{022EA96D-B624-4A09-B9E5-3EC87C37F79B}" type="presParOf" srcId="{8C6E62B3-FE46-4DA1-BD11-D1F15745DD20}" destId="{BC5D4671-2E67-4EF9-850F-9E340EC4FE63}" srcOrd="3" destOrd="0" presId="urn:microsoft.com/office/officeart/2018/2/layout/IconVerticalSolidList"/>
    <dgm:cxn modelId="{ED483543-B45A-4133-B01B-89CC79B94161}" type="presParOf" srcId="{77530C40-E886-4D50-B090-10EEDA611F62}" destId="{DBAB6C71-A579-4814-925A-EBE8E3DA4F74}" srcOrd="9" destOrd="0" presId="urn:microsoft.com/office/officeart/2018/2/layout/IconVerticalSolidList"/>
    <dgm:cxn modelId="{672EE13A-BF66-48CC-92D9-C60C41471BAC}" type="presParOf" srcId="{77530C40-E886-4D50-B090-10EEDA611F62}" destId="{BCF7F525-06CB-4576-9288-2653817B0717}" srcOrd="10" destOrd="0" presId="urn:microsoft.com/office/officeart/2018/2/layout/IconVerticalSolidList"/>
    <dgm:cxn modelId="{28AE8128-5897-4B38-A281-98700828847B}" type="presParOf" srcId="{BCF7F525-06CB-4576-9288-2653817B0717}" destId="{77C24313-143D-4BC5-96EE-F8CA09A1B816}" srcOrd="0" destOrd="0" presId="urn:microsoft.com/office/officeart/2018/2/layout/IconVerticalSolidList"/>
    <dgm:cxn modelId="{FCC27D80-5E70-4500-8098-B1ED40599C5E}" type="presParOf" srcId="{BCF7F525-06CB-4576-9288-2653817B0717}" destId="{411A7B56-C49F-49E7-8E9C-0FAABE8ADFA4}" srcOrd="1" destOrd="0" presId="urn:microsoft.com/office/officeart/2018/2/layout/IconVerticalSolidList"/>
    <dgm:cxn modelId="{D832D638-27FB-4B25-B1BC-A4FAF6221F84}" type="presParOf" srcId="{BCF7F525-06CB-4576-9288-2653817B0717}" destId="{1B2C9F82-401D-4A63-B3DD-9D0F15087AF5}" srcOrd="2" destOrd="0" presId="urn:microsoft.com/office/officeart/2018/2/layout/IconVerticalSolidList"/>
    <dgm:cxn modelId="{F3FD8B1F-F041-43C8-AEBA-FDAF4BC52964}" type="presParOf" srcId="{BCF7F525-06CB-4576-9288-2653817B0717}" destId="{9B18F8F7-D225-478C-8BFA-4B5723829E7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721D5-E93C-4798-BF2E-D23E2846D979}">
      <dsp:nvSpPr>
        <dsp:cNvPr id="0" name=""/>
        <dsp:cNvSpPr/>
      </dsp:nvSpPr>
      <dsp:spPr>
        <a:xfrm>
          <a:off x="0" y="1983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AEF0A-0CDD-42AF-A770-ADBDB3F571BE}">
      <dsp:nvSpPr>
        <dsp:cNvPr id="0" name=""/>
        <dsp:cNvSpPr/>
      </dsp:nvSpPr>
      <dsp:spPr>
        <a:xfrm>
          <a:off x="255624" y="192117"/>
          <a:ext cx="464771" cy="4647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DA221-875B-4665-96BC-24CEBD77986A}">
      <dsp:nvSpPr>
        <dsp:cNvPr id="0" name=""/>
        <dsp:cNvSpPr/>
      </dsp:nvSpPr>
      <dsp:spPr>
        <a:xfrm>
          <a:off x="976020" y="1983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Developing questions to research</a:t>
          </a:r>
          <a:endParaRPr lang="en-US" sz="1900" kern="1200"/>
        </a:p>
      </dsp:txBody>
      <dsp:txXfrm>
        <a:off x="976020" y="1983"/>
        <a:ext cx="7190317" cy="845039"/>
      </dsp:txXfrm>
    </dsp:sp>
    <dsp:sp modelId="{51187729-D7FD-49CC-B025-CE94A0E69BA8}">
      <dsp:nvSpPr>
        <dsp:cNvPr id="0" name=""/>
        <dsp:cNvSpPr/>
      </dsp:nvSpPr>
      <dsp:spPr>
        <a:xfrm>
          <a:off x="0" y="1058282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6C3A8-78A7-47BF-B3F5-4EECA83A13CF}">
      <dsp:nvSpPr>
        <dsp:cNvPr id="0" name=""/>
        <dsp:cNvSpPr/>
      </dsp:nvSpPr>
      <dsp:spPr>
        <a:xfrm>
          <a:off x="255624" y="1248416"/>
          <a:ext cx="464771" cy="4647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CDE51-786F-43F2-BAD4-BAA646A71164}">
      <dsp:nvSpPr>
        <dsp:cNvPr id="0" name=""/>
        <dsp:cNvSpPr/>
      </dsp:nvSpPr>
      <dsp:spPr>
        <a:xfrm>
          <a:off x="976020" y="1058282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Managing Information</a:t>
          </a:r>
          <a:endParaRPr lang="en-US" sz="1900" kern="1200"/>
        </a:p>
      </dsp:txBody>
      <dsp:txXfrm>
        <a:off x="976020" y="1058282"/>
        <a:ext cx="7190317" cy="845039"/>
      </dsp:txXfrm>
    </dsp:sp>
    <dsp:sp modelId="{76C14B18-2D10-44CE-8ABC-5A1D47ACDBE5}">
      <dsp:nvSpPr>
        <dsp:cNvPr id="0" name=""/>
        <dsp:cNvSpPr/>
      </dsp:nvSpPr>
      <dsp:spPr>
        <a:xfrm>
          <a:off x="0" y="2114582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B5844-4F1B-4C4F-8E86-AE7D73E21C68}">
      <dsp:nvSpPr>
        <dsp:cNvPr id="0" name=""/>
        <dsp:cNvSpPr/>
      </dsp:nvSpPr>
      <dsp:spPr>
        <a:xfrm>
          <a:off x="255624" y="2304716"/>
          <a:ext cx="464771" cy="4647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3CD73-9753-4892-AFC2-B8A0283C43E7}">
      <dsp:nvSpPr>
        <dsp:cNvPr id="0" name=""/>
        <dsp:cNvSpPr/>
      </dsp:nvSpPr>
      <dsp:spPr>
        <a:xfrm>
          <a:off x="976020" y="2114582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Project Planning</a:t>
          </a:r>
          <a:endParaRPr lang="en-US" sz="1900" kern="1200"/>
        </a:p>
      </dsp:txBody>
      <dsp:txXfrm>
        <a:off x="976020" y="2114582"/>
        <a:ext cx="7190317" cy="845039"/>
      </dsp:txXfrm>
    </dsp:sp>
    <dsp:sp modelId="{41E05696-9CE9-48A5-A5CB-5D6EDD76D52B}">
      <dsp:nvSpPr>
        <dsp:cNvPr id="0" name=""/>
        <dsp:cNvSpPr/>
      </dsp:nvSpPr>
      <dsp:spPr>
        <a:xfrm>
          <a:off x="0" y="3170881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13A97-58E2-44B9-A9E3-4009221C1CFB}">
      <dsp:nvSpPr>
        <dsp:cNvPr id="0" name=""/>
        <dsp:cNvSpPr/>
      </dsp:nvSpPr>
      <dsp:spPr>
        <a:xfrm>
          <a:off x="255624" y="3361015"/>
          <a:ext cx="464771" cy="4647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252CE-48F8-4FB4-A0C1-746BCE9E6F1B}">
      <dsp:nvSpPr>
        <dsp:cNvPr id="0" name=""/>
        <dsp:cNvSpPr/>
      </dsp:nvSpPr>
      <dsp:spPr>
        <a:xfrm>
          <a:off x="976020" y="3170881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err="1">
              <a:latin typeface="Century Gothic" panose="020B0502020202020204"/>
            </a:rPr>
            <a:t>Analysing</a:t>
          </a:r>
          <a:r>
            <a:rPr lang="en-US" sz="1900" kern="1200">
              <a:latin typeface="Century Gothic" panose="020B0502020202020204"/>
            </a:rPr>
            <a:t> and Evaluating Information</a:t>
          </a:r>
          <a:endParaRPr lang="en-US" sz="1900" kern="1200"/>
        </a:p>
      </dsp:txBody>
      <dsp:txXfrm>
        <a:off x="976020" y="3170881"/>
        <a:ext cx="7190317" cy="845039"/>
      </dsp:txXfrm>
    </dsp:sp>
    <dsp:sp modelId="{64E52746-F533-47A0-9F11-C1D3E944A8C3}">
      <dsp:nvSpPr>
        <dsp:cNvPr id="0" name=""/>
        <dsp:cNvSpPr/>
      </dsp:nvSpPr>
      <dsp:spPr>
        <a:xfrm>
          <a:off x="0" y="4227181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EAA06-C672-448C-8FE6-1214392D0F50}">
      <dsp:nvSpPr>
        <dsp:cNvPr id="0" name=""/>
        <dsp:cNvSpPr/>
      </dsp:nvSpPr>
      <dsp:spPr>
        <a:xfrm>
          <a:off x="255624" y="4417315"/>
          <a:ext cx="464771" cy="4647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D4671-2E67-4EF9-850F-9E340EC4FE63}">
      <dsp:nvSpPr>
        <dsp:cNvPr id="0" name=""/>
        <dsp:cNvSpPr/>
      </dsp:nvSpPr>
      <dsp:spPr>
        <a:xfrm>
          <a:off x="976020" y="4227181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Presenting Findings &amp; Perspectives</a:t>
          </a:r>
          <a:endParaRPr lang="en-US" sz="1900" kern="1200"/>
        </a:p>
      </dsp:txBody>
      <dsp:txXfrm>
        <a:off x="976020" y="4227181"/>
        <a:ext cx="7190317" cy="845039"/>
      </dsp:txXfrm>
    </dsp:sp>
    <dsp:sp modelId="{77C24313-143D-4BC5-96EE-F8CA09A1B816}">
      <dsp:nvSpPr>
        <dsp:cNvPr id="0" name=""/>
        <dsp:cNvSpPr/>
      </dsp:nvSpPr>
      <dsp:spPr>
        <a:xfrm>
          <a:off x="0" y="5283481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A7B56-C49F-49E7-8E9C-0FAABE8ADFA4}">
      <dsp:nvSpPr>
        <dsp:cNvPr id="0" name=""/>
        <dsp:cNvSpPr/>
      </dsp:nvSpPr>
      <dsp:spPr>
        <a:xfrm>
          <a:off x="255624" y="5473615"/>
          <a:ext cx="464771" cy="46477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8F8F7-D225-478C-8BFA-4B5723829E76}">
      <dsp:nvSpPr>
        <dsp:cNvPr id="0" name=""/>
        <dsp:cNvSpPr/>
      </dsp:nvSpPr>
      <dsp:spPr>
        <a:xfrm>
          <a:off x="976020" y="5283481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Acknowledging Sources</a:t>
          </a:r>
        </a:p>
      </dsp:txBody>
      <dsp:txXfrm>
        <a:off x="976020" y="5283481"/>
        <a:ext cx="7190317" cy="845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0BB816-636F-4C40-9EC7-A3BA365B8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E0D02-F780-4697-9A30-3F10F4D67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9885C-64C6-4202-8B65-38170DBD673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C7536-00AB-4C14-90D3-7D88603F2A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BC111-E561-48D6-9DB3-85F8BE552B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A4D1-BF1D-4260-B442-EBD7859EC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46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49326-15A5-4041-B3F6-1CB1FE840753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9BA2-F127-4DB1-B8FD-D5A70CC3E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4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 – JOK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6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1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1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9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9204825-AFDB-4D2D-A94E-B8B019610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C23EE-E64D-AB51-7C34-4BAED358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61" b="11423"/>
          <a:stretch/>
        </p:blipFill>
        <p:spPr>
          <a:xfrm>
            <a:off x="3335867" y="10"/>
            <a:ext cx="8856133" cy="6857990"/>
          </a:xfrm>
          <a:prstGeom prst="rect">
            <a:avLst/>
          </a:prstGeom>
        </p:spPr>
      </p:pic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2" r="13055"/>
          <a:stretch/>
        </p:blipFill>
        <p:spPr>
          <a:xfrm>
            <a:off x="20" y="10"/>
            <a:ext cx="8092178" cy="6857990"/>
          </a:xfrm>
          <a:custGeom>
            <a:avLst/>
            <a:gdLst/>
            <a:ahLst/>
            <a:cxnLst/>
            <a:rect l="l" t="t" r="r" b="b"/>
            <a:pathLst>
              <a:path w="8092198" h="6858000">
                <a:moveTo>
                  <a:pt x="0" y="0"/>
                </a:moveTo>
                <a:lnTo>
                  <a:pt x="3412067" y="0"/>
                </a:lnTo>
                <a:lnTo>
                  <a:pt x="3536897" y="0"/>
                </a:lnTo>
                <a:cubicBezTo>
                  <a:pt x="3536897" y="0"/>
                  <a:pt x="3536897" y="0"/>
                  <a:pt x="7979176" y="4443265"/>
                </a:cubicBezTo>
                <a:cubicBezTo>
                  <a:pt x="8129873" y="4593996"/>
                  <a:pt x="8129873" y="4843028"/>
                  <a:pt x="7979176" y="4993759"/>
                </a:cubicBezTo>
                <a:cubicBezTo>
                  <a:pt x="7979176" y="4993759"/>
                  <a:pt x="7979176" y="4993759"/>
                  <a:pt x="6272840" y="6700475"/>
                </a:cubicBezTo>
                <a:lnTo>
                  <a:pt x="6115350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7" name="Freeform 5">
            <a:extLst>
              <a:ext uri="{FF2B5EF4-FFF2-40B4-BE49-F238E27FC236}">
                <a16:creationId xmlns:a16="http://schemas.microsoft.com/office/drawing/2014/main" id="{DB9B0587-16E2-4EF4-89C1-E73A166B2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962400"/>
            <a:ext cx="8458200" cy="9589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EFFFF"/>
                </a:solidFill>
              </a:rPr>
              <a:t>Let's Do Business</a:t>
            </a:r>
            <a:br>
              <a:rPr lang="en-US" sz="3100">
                <a:solidFill>
                  <a:srgbClr val="FEFFFF"/>
                </a:solidFill>
              </a:rPr>
            </a:br>
            <a:r>
              <a:rPr lang="en-US" sz="3100">
                <a:solidFill>
                  <a:srgbClr val="FEFFFF"/>
                </a:solidFill>
              </a:rPr>
              <a:t>EDCO Webinar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05262DB-6398-4AF9-96A3-041CFB112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8458200" cy="524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EFFFF"/>
                </a:solidFill>
              </a:rPr>
              <a:t>Jayne Lenehan &amp; Julie O'Keeffe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EFFFF"/>
                </a:solidFill>
              </a:rPr>
              <a:t>Wednesday 27</a:t>
            </a:r>
            <a:r>
              <a:rPr lang="en-US" sz="1100" baseline="30000" dirty="0">
                <a:solidFill>
                  <a:srgbClr val="FEFFFF"/>
                </a:solidFill>
              </a:rPr>
              <a:t>th</a:t>
            </a:r>
            <a:r>
              <a:rPr lang="en-US" sz="1100" dirty="0">
                <a:solidFill>
                  <a:srgbClr val="FEFFFF"/>
                </a:solidFill>
              </a:rPr>
              <a:t> August</a:t>
            </a:r>
          </a:p>
        </p:txBody>
      </p:sp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3DB30992-F4EC-49EE-AC1E-1E91DA417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C92BF3F2-A1B0-483C-8FC2-FB5C8432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848AA0B9-4210-4907-8954-A43E4065D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C7A6B2A0-7169-4F2F-921D-D8CE1A0FD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FF27D1D8-E756-4609-9F00-09124B63C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C598212F-1179-4C8F-9134-258ECDD99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A646E44-C83C-454D-8A78-100A29CC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59DF90AD-4EE5-42C6-855B-7A1395FFF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398DEF50-9151-4D1A-8FF1-5B8E283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4B24DA4E-306C-495F-A91F-61395BA7F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981CD1B8-845E-4213-AC74-794C9286E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1C3ED440-6948-47D8-9F0B-2115504B2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7680A8DF-8A42-4FFD-8BB7-4AD0C0D00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4097897-2EDA-4FD4-A5CD-E86E852E9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87" name="Freeform 27">
              <a:extLst>
                <a:ext uri="{FF2B5EF4-FFF2-40B4-BE49-F238E27FC236}">
                  <a16:creationId xmlns:a16="http://schemas.microsoft.com/office/drawing/2014/main" id="{70D58E1B-94E0-467D-A833-8908C9814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6107EFAD-A4B3-4E08-9372-2FA09DE82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29">
              <a:extLst>
                <a:ext uri="{FF2B5EF4-FFF2-40B4-BE49-F238E27FC236}">
                  <a16:creationId xmlns:a16="http://schemas.microsoft.com/office/drawing/2014/main" id="{8A253365-E034-417C-A658-69000CDE3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30">
              <a:extLst>
                <a:ext uri="{FF2B5EF4-FFF2-40B4-BE49-F238E27FC236}">
                  <a16:creationId xmlns:a16="http://schemas.microsoft.com/office/drawing/2014/main" id="{B9878868-60ED-4744-B5B1-5BDE874CE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A1FC925E-DD36-445A-9261-1A551A40D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32">
              <a:extLst>
                <a:ext uri="{FF2B5EF4-FFF2-40B4-BE49-F238E27FC236}">
                  <a16:creationId xmlns:a16="http://schemas.microsoft.com/office/drawing/2014/main" id="{8470CB2D-7641-4611-8536-96063304B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33">
              <a:extLst>
                <a:ext uri="{FF2B5EF4-FFF2-40B4-BE49-F238E27FC236}">
                  <a16:creationId xmlns:a16="http://schemas.microsoft.com/office/drawing/2014/main" id="{7F4AA37B-FA14-4098-8C3E-063CCABA3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34">
              <a:extLst>
                <a:ext uri="{FF2B5EF4-FFF2-40B4-BE49-F238E27FC236}">
                  <a16:creationId xmlns:a16="http://schemas.microsoft.com/office/drawing/2014/main" id="{F97BF712-2A0C-4D1D-8038-823E8810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35">
              <a:extLst>
                <a:ext uri="{FF2B5EF4-FFF2-40B4-BE49-F238E27FC236}">
                  <a16:creationId xmlns:a16="http://schemas.microsoft.com/office/drawing/2014/main" id="{679C6298-E696-4DB3-B935-FC98A581C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36">
              <a:extLst>
                <a:ext uri="{FF2B5EF4-FFF2-40B4-BE49-F238E27FC236}">
                  <a16:creationId xmlns:a16="http://schemas.microsoft.com/office/drawing/2014/main" id="{959D5B6F-403C-42A5-95AA-791435503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37">
              <a:extLst>
                <a:ext uri="{FF2B5EF4-FFF2-40B4-BE49-F238E27FC236}">
                  <a16:creationId xmlns:a16="http://schemas.microsoft.com/office/drawing/2014/main" id="{35F5EC62-EE10-40E7-B63C-5CC03C19A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38">
              <a:extLst>
                <a:ext uri="{FF2B5EF4-FFF2-40B4-BE49-F238E27FC236}">
                  <a16:creationId xmlns:a16="http://schemas.microsoft.com/office/drawing/2014/main" id="{1661B45C-7BE2-432C-ABFE-422FFF1E1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C7AA1E53-E4EA-476E-BE08-530338267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0" name="Freeform 6">
            <a:extLst>
              <a:ext uri="{FF2B5EF4-FFF2-40B4-BE49-F238E27FC236}">
                <a16:creationId xmlns:a16="http://schemas.microsoft.com/office/drawing/2014/main" id="{0535374F-753F-47FB-83B9-2A9B9F7C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9E56B47A-B499-41B9-A69D-162AEA20D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528EA09-11E7-487F-9615-9D2D22DF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C7EB48BE-9C2A-4816-BEA0-1A6055F6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290FDA8E-37C9-4A89-AC5F-596AAE5E7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1A1A44ED-D1F6-4EB4-81D9-E5352758B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9AEEF3C1-4608-4A19-8A01-5AE142040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02E401FB-A69F-4A7E-B3A9-3CE46405B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D3F36919-ED9E-4C0F-847E-90A0BF2A8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2456F735-C8E7-474A-8E10-52FF78FA2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DDB76EF6-7A1D-432E-AEC9-44AF0CBE5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EEE1E7D4-3E9B-4290-9441-C12DF4677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F0FE54CB-1DB6-47A4-95DF-0091CB0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F5CBA458-F449-4900-80D2-6159E2EE1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B9EB47D1-F92C-4A03-93E0-BA32C6A82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4F414E3-B37D-4F20-8C45-CB1DF9C42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F2C48338-2B09-4A2B-80A4-AA489D5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0ABD52A2-A1D7-4470-BC91-F051CD27A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FA05AA45-3ED5-49A1-8888-15E19EB76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2CA89A7E-EC98-4472-B281-7F1AA6659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D2FA8F4F-0812-4FCF-A226-E533E832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A0FDF69B-5F17-4A30-9D11-8560C1CAA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108249A9-6181-495D-84DF-9EB25DC98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829C7D22-2399-4AD7-9C48-B84CA9C06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1585D5E0-A4D8-4D48-8E98-BD7CF990D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970A149D-A87D-483C-9AD3-C7595F7E5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F8A50B3E-8217-421C-8D07-12BD58EA7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6D1169CD-EC5F-4046-A80A-919298FF0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0DCC2CF2-D00E-454B-A818-7C5B09E7E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44DC2-1FA0-4ADB-AF65-9DD40B02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803" y="56282"/>
            <a:ext cx="5004870" cy="6763339"/>
          </a:xfrm>
          <a:prstGeom prst="rect">
            <a:avLst/>
          </a:prstGeom>
        </p:spPr>
      </p:pic>
      <p:sp>
        <p:nvSpPr>
          <p:cNvPr id="75" name="Freeform 33">
            <a:extLst>
              <a:ext uri="{FF2B5EF4-FFF2-40B4-BE49-F238E27FC236}">
                <a16:creationId xmlns:a16="http://schemas.microsoft.com/office/drawing/2014/main" id="{B590788C-F3A6-4015-97E1-78601025A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588986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916D86-12BF-6FF6-11A5-3B2DE422AD58}"/>
              </a:ext>
            </a:extLst>
          </p:cNvPr>
          <p:cNvSpPr/>
          <p:nvPr/>
        </p:nvSpPr>
        <p:spPr>
          <a:xfrm>
            <a:off x="196018" y="146244"/>
            <a:ext cx="6961785" cy="963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Student Activity Book – Pg 6+7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F24C8-8A6B-6790-38CC-19271C28C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96" y="1551584"/>
            <a:ext cx="3370442" cy="51789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66BC9-3E76-4731-E331-0598D07BA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648" y="2414629"/>
            <a:ext cx="4925190" cy="21301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6F365D-6877-44B2-41D5-CC175D491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411" y="8951"/>
            <a:ext cx="7435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B45654-1E41-4D0C-AA8C-A46B1AC38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39BB06B-F9E3-4C9A-8A74-5BF85D948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1454BBF-CB9C-4FF6-915A-4ADCC85C1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1D72402-9D54-465B-9656-8F938318D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5BE8435-1920-4535-AA32-B6F5DB3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B1A2F77-E480-4E18-A13F-2B952567D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B0B76BF-DCF4-4EB9-969C-3805C025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997E693-06AC-4EC9-89D3-954C32A1A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252D29B-22CB-4CC3-B107-E0C6C3A0E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F9C1965-DC01-463D-BD42-F93D1192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1BDE1D7-423A-465A-B4C9-EA3CD265D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D1A970E-B87C-430F-BB94-4A55F2E55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AE781ED-FA4B-4175-9944-54B576CAE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A928F7-3AF8-43CC-94D9-7975B422A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C085AF0E-C55A-4484-A20D-5FFF046C1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2401E571-D69A-4A04-B9F8-FF90006F9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02F27D18-A26B-464F-B52F-52EF4166E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9B2EF7E3-8AD6-4114-883F-64ED2F816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E5BBFA2-0C3A-4832-B823-66E6C7373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9C382B9F-1916-4465-9B86-E5D180E3D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A9C5780-AB44-4111-AD14-B9CDC7D74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583D8553-2965-4E5F-B403-CD08C4529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CD7A569-E069-4B39-A2E7-6B736647F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B79C6BC1-0E07-4A80-A633-BC50D3228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B847BAD8-EE16-46EF-9F1D-2E69AB93A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99A4F28A-BC31-4132-8833-AB6E2F2A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CD9E3B6-76D9-4C3C-8904-66301FE63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B03E5DAD-6D56-4406-8126-57E9A3EFB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F9DBCE5-2A0D-4132-9400-C1A905E72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190A0C-390B-418A-9335-DCD0FD830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07D81-264B-2121-D5DE-096A249F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>
                <a:solidFill>
                  <a:srgbClr val="FEFFFF"/>
                </a:solidFill>
              </a:rPr>
              <a:t>Presenting</a:t>
            </a:r>
            <a:br>
              <a:rPr lang="en-US" sz="4000" b="1">
                <a:solidFill>
                  <a:srgbClr val="FEFFFF"/>
                </a:solidFill>
              </a:rPr>
            </a:br>
            <a:r>
              <a:rPr lang="en-US" sz="4000" b="1">
                <a:solidFill>
                  <a:srgbClr val="FEFFFF"/>
                </a:solidFill>
              </a:rPr>
              <a:t> Findings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A868EC83-FF48-45B4-B4C3-D25755DB4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CA26D-580B-78DA-AC09-269DD8F1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93" y="819306"/>
            <a:ext cx="6659499" cy="507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2A198-7B69-4749-3FD1-6F099AB9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06" y="509303"/>
            <a:ext cx="3573251" cy="27886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7438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E6ECDB-B1E9-83B1-F680-E43C8A223B6F}"/>
              </a:ext>
            </a:extLst>
          </p:cNvPr>
          <p:cNvSpPr/>
          <p:nvPr/>
        </p:nvSpPr>
        <p:spPr>
          <a:xfrm>
            <a:off x="216681" y="251080"/>
            <a:ext cx="11758638" cy="963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Student Activity Book – Pg 1-6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0B502-D184-932F-B203-BF457D404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81" y="2644189"/>
            <a:ext cx="3843238" cy="3611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52789-7AE9-5E66-68B8-16CAA8027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116" y="1421106"/>
            <a:ext cx="3369804" cy="5087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13F3E3-0509-5D45-482F-14B96E8FE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842" y="1374513"/>
            <a:ext cx="3793365" cy="5378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1808B8-6D62-9947-6C97-00DC21553BA2}"/>
              </a:ext>
            </a:extLst>
          </p:cNvPr>
          <p:cNvSpPr txBox="1"/>
          <p:nvPr/>
        </p:nvSpPr>
        <p:spPr>
          <a:xfrm>
            <a:off x="768795" y="1560016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Graphs / Emails / Reports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57248A-F387-B4ED-BA6E-61A148272EE1}"/>
              </a:ext>
            </a:extLst>
          </p:cNvPr>
          <p:cNvCxnSpPr/>
          <p:nvPr/>
        </p:nvCxnSpPr>
        <p:spPr>
          <a:xfrm flipH="1">
            <a:off x="1292973" y="2009350"/>
            <a:ext cx="361101" cy="5824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C20F9B-611F-7022-2C7E-67C97954F3E1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255741" y="1929348"/>
            <a:ext cx="1804178" cy="2562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8FC010-E5BE-8FAB-C8EB-FBF613EC58BA}"/>
              </a:ext>
            </a:extLst>
          </p:cNvPr>
          <p:cNvCxnSpPr>
            <a:cxnSpLocks/>
          </p:cNvCxnSpPr>
          <p:nvPr/>
        </p:nvCxnSpPr>
        <p:spPr>
          <a:xfrm>
            <a:off x="3715986" y="1808577"/>
            <a:ext cx="4733330" cy="1207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9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3E25CD-7F7C-4938-AD6D-B0D564B4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A71C5120-2CD1-481C-AE4E-F656CF1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BB18D0-EEA4-4FBA-9D7A-50D89C69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03F661D-6496-46B5-825B-C69431C08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E7E8666-54B0-4624-A73C-C30BA5B2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57227DD-11A4-43C7-8182-07DA38670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4242549-49A9-449A-972D-2593ED519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F5DB078-AAFD-419B-AC78-D81A87943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372D185-BF71-4D39-AA70-44A09CE01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F719990-34BB-40E9-9403-7ECBE660E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EB392AB-9259-4A0F-A179-64777D56F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E917096-0F4E-43DA-B63D-5A090B58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E4FD522A-D05E-4237-8662-07B28647C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469FC16C-0FEC-43DB-B859-376D9833C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00417E44-0A0A-4452-A915-D5C32F13E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808D5B-2F3A-4FAD-A25E-3F0E1557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233EA30C-362C-459C-9A8C-06CAB75A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3E80B5C8-7BCF-464A-9583-2369BB4D4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96EB583-7C3D-4A14-82B6-9C529EE03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7ED0AFF1-8641-4885-B15D-57B46B8AB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570B0418-950F-4656-8A2B-A94660C11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CC2F0ABF-B4F6-4E01-8C0F-D2736D4D0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1FDCA7E9-248C-4C34-94C6-617E5BFE4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190A1790-859C-4878-AA5E-65A1CB4B8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D70475B3-6118-4CED-82CE-504A4CE86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FCEDE052-E097-49E2-8085-67459983A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C22E4DBC-761C-438B-A2E3-1B5E6BAD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BABBA15B-D10D-4AD9-8429-8D59B6729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784343-7A20-6B90-8242-184897EC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777" y="227098"/>
            <a:ext cx="502151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Acknowledging Sources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DFB0D5-1C4C-49CD-BBA3-F29304E8D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134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E510089-CE05-4469-B26B-C69327F3B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7306F0C-43DD-0EEF-05D8-C8F3DB71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654436" cy="34197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7F81257-6919-E6BD-0FD8-4ECA94829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0" y="3767341"/>
            <a:ext cx="12146011" cy="24107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6CFA29-5A80-4BFA-93CC-33129DA0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738" y="-9225"/>
            <a:ext cx="6319678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D98876F-C91C-F130-9B95-0DFEF2CC1286}"/>
              </a:ext>
            </a:extLst>
          </p:cNvPr>
          <p:cNvSpPr/>
          <p:nvPr/>
        </p:nvSpPr>
        <p:spPr>
          <a:xfrm>
            <a:off x="298528" y="4354989"/>
            <a:ext cx="4176270" cy="14008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Student Activity Book – Pg 6</a:t>
            </a:r>
          </a:p>
        </p:txBody>
      </p:sp>
    </p:spTree>
    <p:extLst>
      <p:ext uri="{BB962C8B-B14F-4D97-AF65-F5344CB8AC3E}">
        <p14:creationId xmlns:p14="http://schemas.microsoft.com/office/powerpoint/2010/main" val="36755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E7E5DF-74B9-B856-4D2B-CE618EFC7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0" y="0"/>
            <a:ext cx="1201145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D7FB2A3-3F1F-14A3-EE03-12190EEB6777}"/>
              </a:ext>
            </a:extLst>
          </p:cNvPr>
          <p:cNvSpPr/>
          <p:nvPr/>
        </p:nvSpPr>
        <p:spPr>
          <a:xfrm>
            <a:off x="2626716" y="5880990"/>
            <a:ext cx="1188138" cy="350908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3B6080-9440-6411-EA46-699E4F964B3E}"/>
              </a:ext>
            </a:extLst>
          </p:cNvPr>
          <p:cNvSpPr/>
          <p:nvPr/>
        </p:nvSpPr>
        <p:spPr>
          <a:xfrm>
            <a:off x="2570415" y="3429000"/>
            <a:ext cx="1188138" cy="350908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26B474-6187-37D7-335B-E18D3AA518CD}"/>
              </a:ext>
            </a:extLst>
          </p:cNvPr>
          <p:cNvSpPr/>
          <p:nvPr/>
        </p:nvSpPr>
        <p:spPr>
          <a:xfrm>
            <a:off x="2570415" y="5317983"/>
            <a:ext cx="1188138" cy="350908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98A770-C741-7DD8-15CE-6A4600892A85}"/>
              </a:ext>
            </a:extLst>
          </p:cNvPr>
          <p:cNvSpPr/>
          <p:nvPr/>
        </p:nvSpPr>
        <p:spPr>
          <a:xfrm>
            <a:off x="2626716" y="4479541"/>
            <a:ext cx="1613304" cy="350908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D7B93-E88B-F4B6-58DF-81AE0FC9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89" y="0"/>
            <a:ext cx="539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EAC1-5013-6717-17CE-40C51CD1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6" y="632731"/>
            <a:ext cx="2852706" cy="6280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Lesson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7AD19-861A-562A-F4C4-ED531DE5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21" y="1621070"/>
            <a:ext cx="3846533" cy="4721488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GB" b="1" dirty="0"/>
              <a:t>1. Read Aldi Case Study</a:t>
            </a:r>
          </a:p>
          <a:p>
            <a:pPr lvl="1"/>
            <a:r>
              <a:rPr lang="en-GB" dirty="0"/>
              <a:t>Complete a KWHL together</a:t>
            </a:r>
          </a:p>
          <a:p>
            <a:pPr lvl="1"/>
            <a:r>
              <a:rPr lang="en-GB" dirty="0"/>
              <a:t>Look at the ‘Tip’ point on Pg 21 </a:t>
            </a:r>
          </a:p>
          <a:p>
            <a:pPr lvl="1"/>
            <a:r>
              <a:rPr lang="en-GB" dirty="0"/>
              <a:t>SAB – P8 Q1 A-C</a:t>
            </a:r>
          </a:p>
          <a:p>
            <a:pPr lvl="1"/>
            <a:r>
              <a:rPr lang="en-GB" dirty="0"/>
              <a:t>Explain stakeholders including references to Aldi Pg’s 21 - 23</a:t>
            </a:r>
          </a:p>
          <a:p>
            <a:pPr lvl="1"/>
            <a:r>
              <a:rPr lang="en-GB" dirty="0"/>
              <a:t>Complete Stop + Research Activities x 2 on Pg 25 [allow approx. 10 mins for this]</a:t>
            </a:r>
          </a:p>
          <a:p>
            <a:pPr lvl="1"/>
            <a:r>
              <a:rPr lang="en-GB" dirty="0"/>
              <a:t>Complete SAB Q6 Pg 11 in pairs / groups using a local example relevant to them. [allow 10/15 mins] </a:t>
            </a:r>
          </a:p>
          <a:p>
            <a:pPr lvl="1"/>
            <a:r>
              <a:rPr lang="en-GB" dirty="0"/>
              <a:t>Diamond 9 SAB Q7 Pg12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E4F97-D829-136B-FC0A-F62B9A621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709" y="0"/>
            <a:ext cx="73212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CC448-43BF-252D-3251-8CE2F579D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42" y="0"/>
            <a:ext cx="7321291" cy="6788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4FCA92-C254-0A56-23A6-B40764579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412" y="618821"/>
            <a:ext cx="7816588" cy="555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91540-925E-398F-BB8B-231D28CF9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766" y="0"/>
            <a:ext cx="6159175" cy="6648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9677C-6ACF-8B06-FF31-D6D64A91A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858" y="-34946"/>
            <a:ext cx="6305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E70D-83E0-E9FC-DFF1-D20F0E7C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E82C-3FA4-64C0-36FE-71068312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6" y="632731"/>
            <a:ext cx="2852706" cy="6280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Lesson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4ADDD-D8E0-5C24-2763-8465FFA6E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21" y="1621070"/>
            <a:ext cx="3846533" cy="4721488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GB" sz="2400" b="1" dirty="0"/>
              <a:t>2. Relationships</a:t>
            </a:r>
          </a:p>
          <a:p>
            <a:pPr lvl="1"/>
            <a:r>
              <a:rPr lang="en-GB" sz="2400" dirty="0"/>
              <a:t>Explain terms Pg 24-26</a:t>
            </a:r>
          </a:p>
          <a:p>
            <a:pPr lvl="1"/>
            <a:r>
              <a:rPr lang="en-GB" sz="2400" dirty="0"/>
              <a:t>SAB Pg 8 Q1 D+E</a:t>
            </a:r>
          </a:p>
          <a:p>
            <a:pPr lvl="1"/>
            <a:r>
              <a:rPr lang="en-GB" sz="2400" dirty="0"/>
              <a:t>SAB Pg 13 Q8 [Linked to Stop + Collaborate on Pg 26] [allow 15 mins]</a:t>
            </a:r>
          </a:p>
          <a:p>
            <a:pPr lvl="1"/>
            <a:r>
              <a:rPr lang="en-GB" sz="2400" dirty="0" err="1"/>
              <a:t>Firecastle</a:t>
            </a:r>
            <a:r>
              <a:rPr lang="en-GB" sz="2400" dirty="0"/>
              <a:t> Case Study TB Pg33+34 Q’s A+B</a:t>
            </a:r>
          </a:p>
          <a:p>
            <a:pPr lvl="1"/>
            <a:r>
              <a:rPr lang="en-GB" sz="2400" dirty="0"/>
              <a:t>Stakeholder Relationships Games - onscreen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AFF80-9F8F-9AB8-AD87-2B30B221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145" y="69450"/>
            <a:ext cx="7991060" cy="5860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11F3A-1F4B-DB0A-883C-21CEA3A2A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688" y="0"/>
            <a:ext cx="7991269" cy="6424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248C0-AF89-7896-59C1-98D993349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145" y="567036"/>
            <a:ext cx="8179818" cy="438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BF7571-58E0-60F9-123B-350342EE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787" y="-100511"/>
            <a:ext cx="4658939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1FE5F-9924-E823-4BB7-320AE8FC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166" y="36123"/>
            <a:ext cx="8075580" cy="4874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29AB6-6E9C-621C-CB30-9A6B9DB72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538" y="69450"/>
            <a:ext cx="8125438" cy="65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2AC2-9335-3007-F0BF-A2449208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4DFB2-924D-B26A-E0BE-E80EE532D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462BD-38BB-3F3D-8DC2-8EFA13A0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98" y="0"/>
            <a:ext cx="989860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83FFC-DC37-D7F3-D6C9-EFDD6FDE3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4" y="1571047"/>
            <a:ext cx="958429" cy="925662"/>
          </a:xfrm>
          <a:prstGeom prst="flowChartAlternateProcess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BE2A1-B134-EB89-B72E-FADF84E7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4" y="4919875"/>
            <a:ext cx="958429" cy="925662"/>
          </a:xfrm>
          <a:prstGeom prst="flowChartAlternateProcess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9212AE-CCEC-73A7-5625-78803C86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85" y="3245461"/>
            <a:ext cx="958429" cy="925662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58026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C9552-57E7-01E4-6F5F-81AFBDF12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5825-5CCC-C256-6E1E-2AAE64179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6" y="632731"/>
            <a:ext cx="2852706" cy="6280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Lesson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7EAC7-217D-67C1-DE76-84F27A73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21" y="1621070"/>
            <a:ext cx="3846533" cy="4721488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GB" sz="2400" b="1" dirty="0"/>
              <a:t>3. Conflict</a:t>
            </a:r>
          </a:p>
          <a:p>
            <a:pPr lvl="1"/>
            <a:r>
              <a:rPr lang="en-GB" sz="2400" dirty="0"/>
              <a:t>Explain key terms TB Pg 27 + 28</a:t>
            </a:r>
          </a:p>
          <a:p>
            <a:pPr lvl="1"/>
            <a:r>
              <a:rPr lang="en-GB" sz="2400" dirty="0"/>
              <a:t>SAB Pg 9 Q2  </a:t>
            </a:r>
          </a:p>
          <a:p>
            <a:pPr lvl="1"/>
            <a:r>
              <a:rPr lang="en-GB" sz="2400" dirty="0"/>
              <a:t>TB Pg 33 Q8 [Stop &amp; Check for understanding]</a:t>
            </a:r>
          </a:p>
          <a:p>
            <a:pPr lvl="1"/>
            <a:r>
              <a:rPr lang="en-GB" sz="2400" dirty="0"/>
              <a:t>TRB Additional Activity 2</a:t>
            </a:r>
          </a:p>
          <a:p>
            <a:pPr lvl="1"/>
            <a:r>
              <a:rPr lang="en-GB" sz="2400" dirty="0"/>
              <a:t>Conflict Resolution Speed Round [onscreen]</a:t>
            </a:r>
          </a:p>
          <a:p>
            <a:pPr lvl="1"/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06316-FF81-8B2C-2D90-3322FC1E1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661" y="0"/>
            <a:ext cx="6790917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972B62-8EED-B9D4-CAF1-10470E032402}"/>
              </a:ext>
            </a:extLst>
          </p:cNvPr>
          <p:cNvSpPr/>
          <p:nvPr/>
        </p:nvSpPr>
        <p:spPr>
          <a:xfrm>
            <a:off x="5152445" y="6012579"/>
            <a:ext cx="4277802" cy="6599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676E4-C569-F671-9288-8070DBB7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730" y="121969"/>
            <a:ext cx="7940270" cy="2715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E1B6DE-9CC3-02D9-BF27-C9A7298C0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730" y="3328451"/>
            <a:ext cx="7992410" cy="3014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68FDD-2F7D-9735-CBA2-E818FCF40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252" y="680431"/>
            <a:ext cx="7923748" cy="54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3DB6-02FB-0954-DAFE-28392AD56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7FCA0-B713-D969-F97B-379AD5398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ED4C1-85A0-982A-6D4A-3BB9BA0E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33" y="0"/>
            <a:ext cx="98542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97731-4A97-3A7B-BFEA-704C73789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4" y="1571047"/>
            <a:ext cx="958429" cy="925662"/>
          </a:xfrm>
          <a:prstGeom prst="flowChartAlternateProcess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EF9D1-E8FC-12E7-913E-2D4904CC9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50" y="3177090"/>
            <a:ext cx="958429" cy="925662"/>
          </a:xfrm>
          <a:prstGeom prst="flowChartAlternateProcess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02394-F633-79C4-DD01-A2432E01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4" y="4824122"/>
            <a:ext cx="958429" cy="925662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97326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E6730-E933-78EE-DB8D-7F25EF46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85" y="1616"/>
            <a:ext cx="5179801" cy="68547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94079A-666F-7904-B3F6-20E51F69F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10" y="285864"/>
            <a:ext cx="3938635" cy="1280890"/>
          </a:xfrm>
        </p:spPr>
        <p:txBody>
          <a:bodyPr>
            <a:normAutofit/>
          </a:bodyPr>
          <a:lstStyle/>
          <a:p>
            <a:r>
              <a:rPr lang="en-US" b="1" dirty="0"/>
              <a:t>Webinar Plan!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FDBF6-E5BC-6A3A-5A76-E7CD39B2D072}"/>
              </a:ext>
            </a:extLst>
          </p:cNvPr>
          <p:cNvSpPr txBox="1"/>
          <p:nvPr/>
        </p:nvSpPr>
        <p:spPr>
          <a:xfrm>
            <a:off x="1616775" y="926309"/>
            <a:ext cx="500710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ourier New"/>
              <a:buChar char="o"/>
            </a:pPr>
            <a:r>
              <a:rPr lang="en-US" sz="2400" dirty="0"/>
              <a:t>Introduction to the course</a:t>
            </a:r>
          </a:p>
          <a:p>
            <a:pPr marL="457200" indent="-457200">
              <a:buFont typeface="Courier New"/>
              <a:buChar char="o"/>
            </a:pPr>
            <a:r>
              <a:rPr lang="en-US" sz="2400" dirty="0"/>
              <a:t>Unifying Strand – Discussing each element briefly with students, brainstorming, SMART plans </a:t>
            </a:r>
            <a:r>
              <a:rPr lang="en-US" sz="2400" dirty="0" err="1"/>
              <a:t>etc</a:t>
            </a:r>
            <a:endParaRPr lang="en-US" sz="2400" dirty="0"/>
          </a:p>
          <a:p>
            <a:pPr marL="457200" indent="-457200">
              <a:buFont typeface="Courier New"/>
              <a:buChar char="o"/>
            </a:pPr>
            <a:r>
              <a:rPr lang="en-US" sz="2400" dirty="0"/>
              <a:t>Ch2 – Key Stakeholders in Business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 dirty="0"/>
              <a:t>Stakeholders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 dirty="0"/>
              <a:t>Relationships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 dirty="0"/>
              <a:t>Conflict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400" dirty="0"/>
              <a:t>Stakeholder Mapping</a:t>
            </a:r>
          </a:p>
          <a:p>
            <a:pPr marL="457200" indent="-457200">
              <a:buFont typeface="Courier New"/>
              <a:buChar char="o"/>
            </a:pPr>
            <a:r>
              <a:rPr lang="en-US" sz="2400" dirty="0"/>
              <a:t>Showcasing digital platform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D9E61-EEAD-0120-33EB-3E9262D71827}"/>
              </a:ext>
            </a:extLst>
          </p:cNvPr>
          <p:cNvSpPr/>
          <p:nvPr/>
        </p:nvSpPr>
        <p:spPr>
          <a:xfrm>
            <a:off x="570772" y="5608708"/>
            <a:ext cx="6255195" cy="963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Looking at each of the areas listed above in detail and explaining how to deliver your lessons using all of the resources provided.</a:t>
            </a:r>
          </a:p>
        </p:txBody>
      </p:sp>
    </p:spTree>
    <p:extLst>
      <p:ext uri="{BB962C8B-B14F-4D97-AF65-F5344CB8AC3E}">
        <p14:creationId xmlns:p14="http://schemas.microsoft.com/office/powerpoint/2010/main" val="4280808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CDFB-6FA3-64EB-E9FC-6E8808E75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83FC-720F-98DF-AABE-C7B05950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6" y="632731"/>
            <a:ext cx="2852706" cy="6280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Lesson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A3B2E-313E-3440-9B57-01443DBD7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01" y="1668777"/>
            <a:ext cx="3846533" cy="4721488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en-GB" sz="2200" b="1" dirty="0"/>
              <a:t>4. Stakeholder Mapping</a:t>
            </a:r>
          </a:p>
          <a:p>
            <a:pPr lvl="1"/>
            <a:r>
              <a:rPr lang="en-GB" sz="2000" dirty="0"/>
              <a:t>Explain key terms TB Pg 29</a:t>
            </a:r>
          </a:p>
          <a:p>
            <a:pPr lvl="1"/>
            <a:r>
              <a:rPr lang="en-GB" sz="2000" dirty="0"/>
              <a:t>Stop + Collaborate [allow 5/10 mins]</a:t>
            </a:r>
          </a:p>
          <a:p>
            <a:pPr lvl="1"/>
            <a:r>
              <a:rPr lang="en-GB" sz="2000" dirty="0"/>
              <a:t>SAB Pg 9 Q4</a:t>
            </a:r>
          </a:p>
          <a:p>
            <a:pPr lvl="1"/>
            <a:r>
              <a:rPr lang="en-GB" sz="2000" dirty="0"/>
              <a:t>How to do Stakeholder Mapping TB Pg 30+31</a:t>
            </a:r>
          </a:p>
          <a:p>
            <a:pPr lvl="1"/>
            <a:r>
              <a:rPr lang="en-GB" sz="2000" dirty="0"/>
              <a:t>SAB Pg Q5 linked to Stop + Research TB Pg32</a:t>
            </a:r>
          </a:p>
          <a:p>
            <a:pPr lvl="1"/>
            <a:r>
              <a:rPr lang="en-GB" sz="2000" dirty="0" err="1"/>
              <a:t>Firecastle</a:t>
            </a:r>
            <a:r>
              <a:rPr lang="en-GB" sz="2000" dirty="0"/>
              <a:t> Case Study Part C TB Pg 34</a:t>
            </a:r>
          </a:p>
          <a:p>
            <a:pPr lvl="1"/>
            <a:r>
              <a:rPr lang="en-GB" sz="2000" dirty="0"/>
              <a:t>TPS – Ask students to come up with benefits of stakeholder mapping and then refer to TB Pg 32</a:t>
            </a:r>
          </a:p>
          <a:p>
            <a:pPr lvl="1"/>
            <a:r>
              <a:rPr lang="en-GB" sz="2000" dirty="0"/>
              <a:t>Written Work Pg 34 Q7 Developing Your Knowledge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744A5-61C2-2D28-F9AB-7738650E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184" y="215900"/>
            <a:ext cx="7784566" cy="632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487A1-EF07-54DA-3ED3-64436E488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79" y="1260824"/>
            <a:ext cx="7226515" cy="248865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5EAB4-5EA8-4A66-9A6C-4E39EA02DCC7}"/>
              </a:ext>
            </a:extLst>
          </p:cNvPr>
          <p:cNvSpPr/>
          <p:nvPr/>
        </p:nvSpPr>
        <p:spPr>
          <a:xfrm>
            <a:off x="5429250" y="3749482"/>
            <a:ext cx="6250449" cy="24886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Using the companies we looked at during our learning of stakeholders try categorise those and decide who you need to give priority to?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AD85B-999A-C989-0CB2-77754F3E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0"/>
            <a:ext cx="502600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D2046-0C70-0034-4487-4DF8C257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917" y="0"/>
            <a:ext cx="624026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8FD63-F6FE-7152-1567-86887D6E7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617" y="1418579"/>
            <a:ext cx="7493699" cy="932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D21F1-17B5-54CB-9FCA-B966CA12F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135" y="2990855"/>
            <a:ext cx="7436159" cy="31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FEB32-295D-B563-838A-68DD0F489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B995-7394-BEAE-FE82-BAFDF0A6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6" y="632731"/>
            <a:ext cx="2852706" cy="6280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Lesson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59C9-AD4F-0604-8557-F5C26CDE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21" y="1621070"/>
            <a:ext cx="3846533" cy="4721488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1700" b="1" dirty="0"/>
              <a:t>5. Assessment</a:t>
            </a:r>
          </a:p>
          <a:p>
            <a:pPr lvl="1"/>
            <a:r>
              <a:rPr lang="en-GB" sz="1700" dirty="0"/>
              <a:t>Store It &amp; Learn It at the end of every chapter</a:t>
            </a:r>
          </a:p>
          <a:p>
            <a:pPr lvl="2"/>
            <a:r>
              <a:rPr lang="en-GB" sz="1700" dirty="0"/>
              <a:t>Definitions Quiz</a:t>
            </a:r>
          </a:p>
          <a:p>
            <a:pPr lvl="2"/>
            <a:r>
              <a:rPr lang="en-GB" sz="1700" dirty="0"/>
              <a:t>What am I?</a:t>
            </a:r>
          </a:p>
          <a:p>
            <a:pPr lvl="2"/>
            <a:r>
              <a:rPr lang="en-GB" sz="1700" dirty="0"/>
              <a:t>Matchup</a:t>
            </a:r>
          </a:p>
          <a:p>
            <a:pPr lvl="2"/>
            <a:r>
              <a:rPr lang="en-GB" sz="1700" dirty="0"/>
              <a:t>Describe it!</a:t>
            </a:r>
          </a:p>
          <a:p>
            <a:pPr lvl="1"/>
            <a:r>
              <a:rPr lang="en-GB" sz="1700" dirty="0"/>
              <a:t>TB Questions </a:t>
            </a:r>
          </a:p>
          <a:p>
            <a:pPr lvl="1"/>
            <a:r>
              <a:rPr lang="en-GB" sz="1700" dirty="0"/>
              <a:t>Chapter Check List</a:t>
            </a:r>
          </a:p>
          <a:p>
            <a:pPr lvl="2"/>
            <a:r>
              <a:rPr lang="en-GB" sz="1700" dirty="0"/>
              <a:t>Create a mind-map SAB Pg 14</a:t>
            </a:r>
          </a:p>
          <a:p>
            <a:pPr lvl="1"/>
            <a:r>
              <a:rPr lang="en-GB" sz="1700" dirty="0"/>
              <a:t>Additional Activity 1 [could also be used as a test]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AF36A-4B2B-B016-AFEF-2BF31A30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45" y="0"/>
            <a:ext cx="758255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B552D-01ED-1B0D-C9B0-D6BDDA06D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37" y="780425"/>
            <a:ext cx="8048163" cy="5137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7EE49E-CAB1-2215-E4B6-FE85DB4B8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054" y="132164"/>
            <a:ext cx="7928946" cy="6011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DCA33-9089-C879-B3D0-0646B43C0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037" y="780425"/>
            <a:ext cx="8173972" cy="4925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CA8993-2856-C12A-1D2B-ED2B0CB5C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132" y="0"/>
            <a:ext cx="5591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E55B-7A58-1C1F-E657-E406BD1F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975" y="471710"/>
            <a:ext cx="5420775" cy="912590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chemeClr val="accent1">
                    <a:lumMod val="75000"/>
                  </a:schemeClr>
                </a:solidFill>
              </a:rPr>
              <a:t>Chapter 2 Activities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82D6F-B75D-8313-B3F8-989844C39942}"/>
              </a:ext>
            </a:extLst>
          </p:cNvPr>
          <p:cNvSpPr/>
          <p:nvPr/>
        </p:nvSpPr>
        <p:spPr>
          <a:xfrm>
            <a:off x="368300" y="133985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Case Study to introduce the topic – local/national + international example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580EEA-615F-151A-8B07-ABD1024B5749}"/>
              </a:ext>
            </a:extLst>
          </p:cNvPr>
          <p:cNvSpPr/>
          <p:nvPr/>
        </p:nvSpPr>
        <p:spPr>
          <a:xfrm>
            <a:off x="4845050" y="140970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 links to cross cutting themes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E9741D-D7C8-7F10-3CEA-8B777232C226}"/>
              </a:ext>
            </a:extLst>
          </p:cNvPr>
          <p:cNvSpPr/>
          <p:nvPr/>
        </p:nvSpPr>
        <p:spPr>
          <a:xfrm>
            <a:off x="927100" y="3136901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13 Activity Questions in the SAB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951734-290D-F2AD-7BF4-8D6A3578A046}"/>
              </a:ext>
            </a:extLst>
          </p:cNvPr>
          <p:cNvSpPr/>
          <p:nvPr/>
        </p:nvSpPr>
        <p:spPr>
          <a:xfrm>
            <a:off x="8655050" y="54610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 Stop &amp; Research Activities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F8F819-55C7-93A4-3CA8-DB9F97CBF139}"/>
              </a:ext>
            </a:extLst>
          </p:cNvPr>
          <p:cNvSpPr/>
          <p:nvPr/>
        </p:nvSpPr>
        <p:spPr>
          <a:xfrm>
            <a:off x="8655050" y="263525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 Stop &amp; Collaborate Activities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FBC515-C96A-C56E-22ED-C00F0ACD674A}"/>
              </a:ext>
            </a:extLst>
          </p:cNvPr>
          <p:cNvSpPr/>
          <p:nvPr/>
        </p:nvSpPr>
        <p:spPr>
          <a:xfrm>
            <a:off x="4845050" y="331470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 additional activities in TRB along with </a:t>
            </a:r>
            <a:r>
              <a:rPr lang="en-GB" dirty="0" err="1"/>
              <a:t>powerpoints</a:t>
            </a:r>
            <a:r>
              <a:rPr lang="en-GB" dirty="0"/>
              <a:t>, video links and games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FF1DAE-6232-7362-5BA0-A5AD7691B361}"/>
              </a:ext>
            </a:extLst>
          </p:cNvPr>
          <p:cNvSpPr/>
          <p:nvPr/>
        </p:nvSpPr>
        <p:spPr>
          <a:xfrm>
            <a:off x="8763000" y="479425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16 Differentiated Questions with a case study stimulus included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4CE873-A5D2-8DCF-1E22-4DFA320BD656}"/>
              </a:ext>
            </a:extLst>
          </p:cNvPr>
          <p:cNvSpPr/>
          <p:nvPr/>
        </p:nvSpPr>
        <p:spPr>
          <a:xfrm>
            <a:off x="2863850" y="5086350"/>
            <a:ext cx="2933700" cy="158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523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286F759-5814-4BF7-85A6-F049AA06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holding a fish&#10;&#10;AI-generated content may be incorrect.">
            <a:extLst>
              <a:ext uri="{FF2B5EF4-FFF2-40B4-BE49-F238E27FC236}">
                <a16:creationId xmlns:a16="http://schemas.microsoft.com/office/drawing/2014/main" id="{EAC54A9B-8EF1-D950-72DD-10DA347B3A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414" r="1418" b="1"/>
          <a:stretch/>
        </p:blipFill>
        <p:spPr>
          <a:xfrm>
            <a:off x="4828581" y="10"/>
            <a:ext cx="7363416" cy="68579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34AE34-6309-6E3B-36BF-F1AD9E99CDB0}"/>
              </a:ext>
            </a:extLst>
          </p:cNvPr>
          <p:cNvSpPr>
            <a:spLocks noGrp="1"/>
          </p:cNvSpPr>
          <p:nvPr/>
        </p:nvSpPr>
        <p:spPr>
          <a:xfrm>
            <a:off x="6483096" y="624110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Case Studies</a:t>
            </a:r>
          </a:p>
        </p:txBody>
      </p:sp>
      <p:pic>
        <p:nvPicPr>
          <p:cNvPr id="6" name="Picture 5" descr="A blue and white text with a flag and stars&#10;&#10;AI-generated content may be incorrect.">
            <a:extLst>
              <a:ext uri="{FF2B5EF4-FFF2-40B4-BE49-F238E27FC236}">
                <a16:creationId xmlns:a16="http://schemas.microsoft.com/office/drawing/2014/main" id="{6BBB5EE1-CB18-ED4A-88A7-A069C3EE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"/>
          <a:stretch/>
        </p:blipFill>
        <p:spPr>
          <a:xfrm>
            <a:off x="-2650" y="10"/>
            <a:ext cx="4646985" cy="3428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54DDED-6B6E-E9B0-155E-208E12E86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20043" r="2" b="2"/>
          <a:stretch/>
        </p:blipFill>
        <p:spPr>
          <a:xfrm>
            <a:off x="-1549" y="3429000"/>
            <a:ext cx="466035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B2847BE-8B9D-454E-9ACE-83AACA67C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6E51BA-15A9-73E5-8E0D-A840D55F5F4E}"/>
              </a:ext>
            </a:extLst>
          </p:cNvPr>
          <p:cNvSpPr txBox="1"/>
          <p:nvPr/>
        </p:nvSpPr>
        <p:spPr>
          <a:xfrm>
            <a:off x="6148984" y="1217430"/>
            <a:ext cx="5617403" cy="526645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40 case studies throughout the book  -  local, national and international examples.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Companies vary from Donegal to Cork, Tipperary to Kildare.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Topical for LC students  - links drawn to Cross Cutting themes.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Embedded throughout the book and not just at the start.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Stimulate learning, allows for development of key competencies.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D5F7121-62C0-46FB-AC03-7AB96961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2834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4" name="Freeform 11">
              <a:extLst>
                <a:ext uri="{FF2B5EF4-FFF2-40B4-BE49-F238E27FC236}">
                  <a16:creationId xmlns:a16="http://schemas.microsoft.com/office/drawing/2014/main" id="{E95E05AB-0877-4DEE-9790-3189606AD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5" name="Freeform 12">
              <a:extLst>
                <a:ext uri="{FF2B5EF4-FFF2-40B4-BE49-F238E27FC236}">
                  <a16:creationId xmlns:a16="http://schemas.microsoft.com/office/drawing/2014/main" id="{52DB2406-F195-4E86-AFF7-5ED28ACE2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3A550E6B-06D6-47F2-98EB-086BF4959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DD6B4E89-04AB-4608-8E08-C6F1D80EF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8" name="Freeform 15">
              <a:extLst>
                <a:ext uri="{FF2B5EF4-FFF2-40B4-BE49-F238E27FC236}">
                  <a16:creationId xmlns:a16="http://schemas.microsoft.com/office/drawing/2014/main" id="{370597B2-AAD3-444F-81B3-77E38BC49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38C7A5AB-59A1-4A4D-AC6A-A8DD2C1A8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0" name="Freeform 17">
              <a:extLst>
                <a:ext uri="{FF2B5EF4-FFF2-40B4-BE49-F238E27FC236}">
                  <a16:creationId xmlns:a16="http://schemas.microsoft.com/office/drawing/2014/main" id="{AB701726-CE9F-4891-8E60-02EDD436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1" name="Freeform 18">
              <a:extLst>
                <a:ext uri="{FF2B5EF4-FFF2-40B4-BE49-F238E27FC236}">
                  <a16:creationId xmlns:a16="http://schemas.microsoft.com/office/drawing/2014/main" id="{DBAE6DB1-4771-4232-8146-63EA58C59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2" name="Freeform 19">
              <a:extLst>
                <a:ext uri="{FF2B5EF4-FFF2-40B4-BE49-F238E27FC236}">
                  <a16:creationId xmlns:a16="http://schemas.microsoft.com/office/drawing/2014/main" id="{31052727-756B-4C64-A0CF-E09A0E4B7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3" name="Freeform 20">
              <a:extLst>
                <a:ext uri="{FF2B5EF4-FFF2-40B4-BE49-F238E27FC236}">
                  <a16:creationId xmlns:a16="http://schemas.microsoft.com/office/drawing/2014/main" id="{A35B841C-3933-42D9-A281-9E56B2D97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4" name="Freeform 21">
              <a:extLst>
                <a:ext uri="{FF2B5EF4-FFF2-40B4-BE49-F238E27FC236}">
                  <a16:creationId xmlns:a16="http://schemas.microsoft.com/office/drawing/2014/main" id="{3940D980-56D5-4A1A-80AD-AB919B226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5" name="Freeform 22">
              <a:extLst>
                <a:ext uri="{FF2B5EF4-FFF2-40B4-BE49-F238E27FC236}">
                  <a16:creationId xmlns:a16="http://schemas.microsoft.com/office/drawing/2014/main" id="{A27064CF-1E6B-4F00-954E-7A2EF5779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C0E9555-3A8D-4F74-9033-C49210378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50049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48" name="Freeform 27">
              <a:extLst>
                <a:ext uri="{FF2B5EF4-FFF2-40B4-BE49-F238E27FC236}">
                  <a16:creationId xmlns:a16="http://schemas.microsoft.com/office/drawing/2014/main" id="{F46F3980-1B81-433B-9E37-9FFCBC299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9" name="Freeform 28">
              <a:extLst>
                <a:ext uri="{FF2B5EF4-FFF2-40B4-BE49-F238E27FC236}">
                  <a16:creationId xmlns:a16="http://schemas.microsoft.com/office/drawing/2014/main" id="{0B8D6322-C95C-478C-8719-E6D498BEF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0" name="Freeform 29">
              <a:extLst>
                <a:ext uri="{FF2B5EF4-FFF2-40B4-BE49-F238E27FC236}">
                  <a16:creationId xmlns:a16="http://schemas.microsoft.com/office/drawing/2014/main" id="{B9AD9DD8-1B51-47DB-994E-7D6F3CE05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1" name="Freeform 30">
              <a:extLst>
                <a:ext uri="{FF2B5EF4-FFF2-40B4-BE49-F238E27FC236}">
                  <a16:creationId xmlns:a16="http://schemas.microsoft.com/office/drawing/2014/main" id="{A1B76D88-5B80-4B90-B431-E824F9FA3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2" name="Freeform 31">
              <a:extLst>
                <a:ext uri="{FF2B5EF4-FFF2-40B4-BE49-F238E27FC236}">
                  <a16:creationId xmlns:a16="http://schemas.microsoft.com/office/drawing/2014/main" id="{D7A1F9AA-2760-4ADF-8FA0-C004C0DA9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3" name="Freeform 32">
              <a:extLst>
                <a:ext uri="{FF2B5EF4-FFF2-40B4-BE49-F238E27FC236}">
                  <a16:creationId xmlns:a16="http://schemas.microsoft.com/office/drawing/2014/main" id="{C5DF2594-A6AF-417D-978E-F103D9689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4" name="Freeform 33">
              <a:extLst>
                <a:ext uri="{FF2B5EF4-FFF2-40B4-BE49-F238E27FC236}">
                  <a16:creationId xmlns:a16="http://schemas.microsoft.com/office/drawing/2014/main" id="{F5F80454-018F-4E14-B89F-A1828DE19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5" name="Freeform 34">
              <a:extLst>
                <a:ext uri="{FF2B5EF4-FFF2-40B4-BE49-F238E27FC236}">
                  <a16:creationId xmlns:a16="http://schemas.microsoft.com/office/drawing/2014/main" id="{CB3D50DB-0DA4-4175-907B-6C54F17AA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6" name="Freeform 35">
              <a:extLst>
                <a:ext uri="{FF2B5EF4-FFF2-40B4-BE49-F238E27FC236}">
                  <a16:creationId xmlns:a16="http://schemas.microsoft.com/office/drawing/2014/main" id="{E3872AAB-C7F3-4B0E-A9E8-F8F265890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7" name="Freeform 36">
              <a:extLst>
                <a:ext uri="{FF2B5EF4-FFF2-40B4-BE49-F238E27FC236}">
                  <a16:creationId xmlns:a16="http://schemas.microsoft.com/office/drawing/2014/main" id="{6D6484ED-A0B7-4CF7-844C-01DB963E8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8" name="Freeform 37">
              <a:extLst>
                <a:ext uri="{FF2B5EF4-FFF2-40B4-BE49-F238E27FC236}">
                  <a16:creationId xmlns:a16="http://schemas.microsoft.com/office/drawing/2014/main" id="{B598DB3E-03B1-49F9-9990-492A3788B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9" name="Freeform 38">
              <a:extLst>
                <a:ext uri="{FF2B5EF4-FFF2-40B4-BE49-F238E27FC236}">
                  <a16:creationId xmlns:a16="http://schemas.microsoft.com/office/drawing/2014/main" id="{EE65B09F-735B-41FF-A578-FD4724DD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A1AA090-B95D-444B-A978-CBB2276AA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63" name="Freeform 11">
            <a:extLst>
              <a:ext uri="{FF2B5EF4-FFF2-40B4-BE49-F238E27FC236}">
                <a16:creationId xmlns:a16="http://schemas.microsoft.com/office/drawing/2014/main" id="{FB1F2242-8D4F-4663-A26B-7CF376380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6958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with a picture of people&#10;&#10;AI-generated content may be incorrect.">
            <a:extLst>
              <a:ext uri="{FF2B5EF4-FFF2-40B4-BE49-F238E27FC236}">
                <a16:creationId xmlns:a16="http://schemas.microsoft.com/office/drawing/2014/main" id="{24ADD5BA-0CA3-1FF9-45E7-E7D29339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413" y="0"/>
            <a:ext cx="4897704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994157-9FFB-4718-6AEF-E026C8E73902}"/>
              </a:ext>
            </a:extLst>
          </p:cNvPr>
          <p:cNvSpPr txBox="1">
            <a:spLocks/>
          </p:cNvSpPr>
          <p:nvPr/>
        </p:nvSpPr>
        <p:spPr>
          <a:xfrm>
            <a:off x="1495554" y="614161"/>
            <a:ext cx="5719301" cy="12808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Teachers Resource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474AB-22D0-1AD4-D86F-C630CF1D199B}"/>
              </a:ext>
            </a:extLst>
          </p:cNvPr>
          <p:cNvSpPr txBox="1"/>
          <p:nvPr/>
        </p:nvSpPr>
        <p:spPr>
          <a:xfrm>
            <a:off x="2706395" y="1476380"/>
            <a:ext cx="420931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We have created this Teacher’s Resource Book to help you navigate through the new Leaving Certificate Business course. 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Accompanies the Let’s Do Business textbook, Student’s Activity Book and Investigative Study Guide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Digital Resources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Solutions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Additional Activities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Planning materials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Comprehensive guide and sample answers on how to approach LC questions.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6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6CE3-FA59-B86B-5C7F-ECEEF02B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chemeClr val="accent1"/>
                </a:solidFill>
              </a:rPr>
              <a:t>AAC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8BC03-1326-C38C-0C51-ABBF7C175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465" y="1211765"/>
            <a:ext cx="5991269" cy="2657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5AFDB-EB64-9745-D36B-442B613B63BF}"/>
              </a:ext>
            </a:extLst>
          </p:cNvPr>
          <p:cNvSpPr txBox="1"/>
          <p:nvPr/>
        </p:nvSpPr>
        <p:spPr>
          <a:xfrm>
            <a:off x="1106128" y="2005781"/>
            <a:ext cx="3780021" cy="36933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Comic Sans MS" panose="030F0702030302020204" pitchFamily="66" charset="0"/>
              </a:rPr>
              <a:t>Student’s Digital Notebook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Comic Sans MS" panose="030F0702030302020204" pitchFamily="66" charset="0"/>
              </a:rPr>
              <a:t>Links to newspaper articles/video links/podcasts etc will be shared with students &amp; saved in their investigation folder.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Comic Sans MS" panose="030F0702030302020204" pitchFamily="66" charset="0"/>
              </a:rPr>
              <a:t>This will start in 5</a:t>
            </a:r>
            <a:r>
              <a:rPr lang="en-IE" baseline="30000" dirty="0">
                <a:latin typeface="Comic Sans MS" panose="030F0702030302020204" pitchFamily="66" charset="0"/>
              </a:rPr>
              <a:t>th</a:t>
            </a:r>
            <a:r>
              <a:rPr lang="en-IE" dirty="0">
                <a:latin typeface="Comic Sans MS" panose="030F0702030302020204" pitchFamily="66" charset="0"/>
              </a:rPr>
              <a:t>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Comic Sans MS" panose="030F0702030302020204" pitchFamily="66" charset="0"/>
              </a:rPr>
              <a:t>Sample mini projects in 5</a:t>
            </a:r>
            <a:r>
              <a:rPr lang="en-IE" baseline="30000" dirty="0">
                <a:latin typeface="Comic Sans MS" panose="030F0702030302020204" pitchFamily="66" charset="0"/>
              </a:rPr>
              <a:t>th</a:t>
            </a:r>
            <a:r>
              <a:rPr lang="en-IE" dirty="0">
                <a:latin typeface="Comic Sans MS" panose="030F0702030302020204" pitchFamily="66" charset="0"/>
              </a:rPr>
              <a:t> year term 1. </a:t>
            </a:r>
          </a:p>
          <a:p>
            <a:endParaRPr lang="en-I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79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EF9DBCE5-2A0D-4132-9400-C1A905E72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8190A0C-390B-418A-9335-DCD0FD830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3428999"/>
            <a:ext cx="3778870" cy="148166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Thank you for listening!</a:t>
            </a:r>
          </a:p>
        </p:txBody>
      </p:sp>
      <p:sp>
        <p:nvSpPr>
          <p:cNvPr id="104" name="Freeform 5">
            <a:extLst>
              <a:ext uri="{FF2B5EF4-FFF2-40B4-BE49-F238E27FC236}">
                <a16:creationId xmlns:a16="http://schemas.microsoft.com/office/drawing/2014/main" id="{A868EC83-FF48-45B4-B4C3-D25755DB4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75439-C766-134A-A0D0-BE002D8B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8" y="5189400"/>
            <a:ext cx="4298051" cy="82299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EFFFF"/>
                </a:solidFill>
              </a:rPr>
              <a:t>We welcome any questions you may have!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FEFFFF"/>
                </a:solidFill>
              </a:rPr>
              <a:t> </a:t>
            </a:r>
          </a:p>
        </p:txBody>
      </p:sp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AA59BB33-39EA-0E13-3E48-63B670A5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33" y="4332031"/>
            <a:ext cx="7564850" cy="2521617"/>
          </a:xfrm>
          <a:prstGeom prst="rect">
            <a:avLst/>
          </a:prstGeom>
        </p:spPr>
      </p:pic>
      <p:pic>
        <p:nvPicPr>
          <p:cNvPr id="13" name="Picture 12" descr="A computer and books on a shelf&#10;&#10;AI-generated content may be incorrect.">
            <a:extLst>
              <a:ext uri="{FF2B5EF4-FFF2-40B4-BE49-F238E27FC236}">
                <a16:creationId xmlns:a16="http://schemas.microsoft.com/office/drawing/2014/main" id="{3C4A9D7D-8108-E53F-2538-8A7B0D417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52" y="137554"/>
            <a:ext cx="772546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8BBE-6228-918E-96BC-0BB7514E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612" y="436952"/>
            <a:ext cx="3634139" cy="1280890"/>
          </a:xfrm>
        </p:spPr>
        <p:txBody>
          <a:bodyPr>
            <a:normAutofit/>
          </a:bodyPr>
          <a:lstStyle/>
          <a:p>
            <a:pPr algn="ctr"/>
            <a:r>
              <a:rPr lang="en-US"/>
              <a:t>Key Competencies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DE5799-D55C-21C7-C9B9-F3F355BC0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83" y="1545389"/>
            <a:ext cx="3637852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Refers to the KNOWLEDGE, SKILLS, VALUES + DISPOSITIONS that students learn as they go through the course</a:t>
            </a:r>
          </a:p>
          <a:p>
            <a:r>
              <a:rPr lang="en-US"/>
              <a:t>Clear emphasis on these throughout the TB and the SAB in the form of activities and research methodologies.</a:t>
            </a:r>
          </a:p>
        </p:txBody>
      </p:sp>
      <p:pic>
        <p:nvPicPr>
          <p:cNvPr id="4" name="Content Placeholder 3" descr="A diagram of a key competencies in senior cycle&#10;&#10;AI-generated content may be incorrect.">
            <a:extLst>
              <a:ext uri="{FF2B5EF4-FFF2-40B4-BE49-F238E27FC236}">
                <a16:creationId xmlns:a16="http://schemas.microsoft.com/office/drawing/2014/main" id="{10A27084-ABF7-A787-1165-67C2D18C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389" y="404871"/>
            <a:ext cx="6803097" cy="6044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970829-BF9B-B5E3-4BBF-352B4AB0FD32}"/>
              </a:ext>
            </a:extLst>
          </p:cNvPr>
          <p:cNvSpPr txBox="1"/>
          <p:nvPr/>
        </p:nvSpPr>
        <p:spPr>
          <a:xfrm>
            <a:off x="593177" y="4664259"/>
            <a:ext cx="5498123" cy="19697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+mn-lt"/>
                <a:cs typeface="+mn-lt"/>
              </a:rPr>
              <a:t>Students learning in senior cycle is expected to take two forms; their learning </a:t>
            </a:r>
            <a:r>
              <a:rPr lang="en-GB" b="1">
                <a:ea typeface="+mn-lt"/>
                <a:cs typeface="+mn-lt"/>
              </a:rPr>
              <a:t>within</a:t>
            </a:r>
            <a:r>
              <a:rPr lang="en-GB">
                <a:ea typeface="+mn-lt"/>
                <a:cs typeface="+mn-lt"/>
              </a:rPr>
              <a:t> all of their subjects and modules and learning that takes place </a:t>
            </a:r>
            <a:r>
              <a:rPr lang="en-GB" b="1">
                <a:ea typeface="+mn-lt"/>
                <a:cs typeface="+mn-lt"/>
              </a:rPr>
              <a:t>across</a:t>
            </a:r>
            <a:r>
              <a:rPr lang="en-GB">
                <a:ea typeface="+mn-lt"/>
                <a:cs typeface="+mn-lt"/>
              </a:rPr>
              <a:t> all of their subjects. </a:t>
            </a:r>
            <a:endParaRPr lang="en-US" sz="2000"/>
          </a:p>
          <a:p>
            <a:r>
              <a:rPr lang="en-GB" sz="1600">
                <a:latin typeface="Century Gothic"/>
              </a:rPr>
              <a:t>The learning that takes place across all subjects is characterised as key competencies.  </a:t>
            </a:r>
          </a:p>
          <a:p>
            <a:endParaRPr lang="en-US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9EA2AFDF-FC27-C009-4AF8-63CBD89C4410}"/>
              </a:ext>
            </a:extLst>
          </p:cNvPr>
          <p:cNvSpPr/>
          <p:nvPr/>
        </p:nvSpPr>
        <p:spPr>
          <a:xfrm rot="20262497">
            <a:off x="-893573" y="-354630"/>
            <a:ext cx="3779908" cy="1788870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RECAP</a:t>
            </a:r>
            <a:r>
              <a:rPr lang="en-GB" sz="3200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66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D47-43EB-1EB2-0781-B1DD21BF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n-US"/>
              <a:t>Cross Cutting themes</a:t>
            </a:r>
          </a:p>
        </p:txBody>
      </p:sp>
      <p:pic>
        <p:nvPicPr>
          <p:cNvPr id="5" name="Picture 4" descr="A group of icons with text&#10;&#10;AI-generated content may be incorrect.">
            <a:extLst>
              <a:ext uri="{FF2B5EF4-FFF2-40B4-BE49-F238E27FC236}">
                <a16:creationId xmlns:a16="http://schemas.microsoft.com/office/drawing/2014/main" id="{B430A509-1F3D-7A94-BC2F-8ACDA3F8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63"/>
          <a:stretch/>
        </p:blipFill>
        <p:spPr>
          <a:xfrm>
            <a:off x="20" y="10"/>
            <a:ext cx="2725091" cy="3428990"/>
          </a:xfrm>
          <a:prstGeom prst="rect">
            <a:avLst/>
          </a:prstGeom>
        </p:spPr>
      </p:pic>
      <p:pic>
        <p:nvPicPr>
          <p:cNvPr id="4" name="Content Placeholder 3" descr="A diagram of a student&#10;&#10;AI-generated content may be incorrect.">
            <a:extLst>
              <a:ext uri="{FF2B5EF4-FFF2-40B4-BE49-F238E27FC236}">
                <a16:creationId xmlns:a16="http://schemas.microsoft.com/office/drawing/2014/main" id="{7829B259-5E80-15A2-2C62-C616CF2BF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65" r="13062"/>
          <a:stretch/>
        </p:blipFill>
        <p:spPr>
          <a:xfrm>
            <a:off x="20" y="3429000"/>
            <a:ext cx="2723919" cy="3429000"/>
          </a:xfrm>
          <a:prstGeom prst="rect">
            <a:avLst/>
          </a:prstGeo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BCBB2E55-C8C4-1774-706F-88C8D2C83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529" y="1659055"/>
            <a:ext cx="7214176" cy="481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Clearly identifiable throughout the book using these icons.</a:t>
            </a:r>
          </a:p>
          <a:p>
            <a:pPr>
              <a:lnSpc>
                <a:spcPct val="90000"/>
              </a:lnSpc>
            </a:pPr>
            <a:r>
              <a:rPr lang="en-US" sz="1700"/>
              <a:t>All about exploring the dynamic world of business.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Ethics &amp; Sustainability</a:t>
            </a:r>
            <a:r>
              <a:rPr lang="en-US" sz="17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:</a:t>
            </a:r>
            <a:r>
              <a:rPr lang="en-US" sz="1700">
                <a:ea typeface="+mn-lt"/>
                <a:cs typeface="+mn-lt"/>
              </a:rPr>
              <a:t> Businesses must act ethically and sustainably, ensuring transparency and responsible engagement with customers, employees, communities, and the environment.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Entrepreneurial Thinking</a:t>
            </a:r>
            <a:r>
              <a:rPr lang="en-US" sz="17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:</a:t>
            </a:r>
            <a:r>
              <a:rPr lang="en-US" sz="1700">
                <a:ea typeface="+mn-lt"/>
                <a:cs typeface="+mn-lt"/>
              </a:rPr>
              <a:t> Developing an entrepreneurial mindset helps students spot opportunities, manage risks, adapt to change, and drive innovation for personal and business growth.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accent3"/>
                </a:solidFill>
                <a:ea typeface="+mn-lt"/>
                <a:cs typeface="+mn-lt"/>
              </a:rPr>
              <a:t>Business &amp; Financial Literacy</a:t>
            </a:r>
            <a:r>
              <a:rPr lang="en-US" sz="1700">
                <a:solidFill>
                  <a:schemeClr val="accent3"/>
                </a:solidFill>
                <a:ea typeface="+mn-lt"/>
                <a:cs typeface="+mn-lt"/>
              </a:rPr>
              <a:t>:</a:t>
            </a:r>
            <a:r>
              <a:rPr lang="en-US" sz="1700">
                <a:ea typeface="+mn-lt"/>
                <a:cs typeface="+mn-lt"/>
              </a:rPr>
              <a:t> Understanding business and finance empowers individuals to make informed decisions, supporting lifelong learning and responsible financial choices.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rPr>
              <a:t>Digital Transformation</a:t>
            </a:r>
            <a:r>
              <a:rPr lang="en-US" sz="1700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rPr>
              <a:t>: </a:t>
            </a:r>
            <a:r>
              <a:rPr lang="en-US" sz="1700">
                <a:ea typeface="+mn-lt"/>
                <a:cs typeface="+mn-lt"/>
              </a:rPr>
              <a:t>Advances in technology, such as AI and big data, are reshaping business operations, customer interactions, and decision-making, requiring businesses to embrace innovation while managing challenges.</a:t>
            </a:r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endParaRPr lang="en-US" sz="1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22F759D-AC5F-D2DD-4667-4073AAA4D562}"/>
              </a:ext>
            </a:extLst>
          </p:cNvPr>
          <p:cNvCxnSpPr/>
          <p:nvPr/>
        </p:nvCxnSpPr>
        <p:spPr>
          <a:xfrm flipH="1" flipV="1">
            <a:off x="2414801" y="747248"/>
            <a:ext cx="2032000" cy="112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354F87-D634-1FFF-439C-132447623B0F}"/>
              </a:ext>
            </a:extLst>
          </p:cNvPr>
          <p:cNvCxnSpPr>
            <a:cxnSpLocks/>
          </p:cNvCxnSpPr>
          <p:nvPr/>
        </p:nvCxnSpPr>
        <p:spPr>
          <a:xfrm flipH="1" flipV="1">
            <a:off x="2465004" y="1755114"/>
            <a:ext cx="2197397" cy="63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4B3BB-1679-2098-DFF4-06E0BC02B73B}"/>
              </a:ext>
            </a:extLst>
          </p:cNvPr>
          <p:cNvCxnSpPr>
            <a:cxnSpLocks/>
          </p:cNvCxnSpPr>
          <p:nvPr/>
        </p:nvCxnSpPr>
        <p:spPr>
          <a:xfrm flipH="1">
            <a:off x="2525461" y="2536625"/>
            <a:ext cx="2286002" cy="41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06389B30-1447-FA1B-9141-C34992D42AC7}"/>
              </a:ext>
            </a:extLst>
          </p:cNvPr>
          <p:cNvSpPr/>
          <p:nvPr/>
        </p:nvSpPr>
        <p:spPr>
          <a:xfrm rot="1457778">
            <a:off x="9387077" y="-210077"/>
            <a:ext cx="3779908" cy="1788870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RECAP</a:t>
            </a:r>
            <a:r>
              <a:rPr lang="en-GB" sz="3200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76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101E9-3D34-7204-192D-8A1C6499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GB" sz="33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Planning &amp; Scheme of Work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64878-9453-4DCC-0E73-74B5538E1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sz="2000" dirty="0"/>
              <a:t>Click for a full editable word version of the 2 year scheme of work.</a:t>
            </a:r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D3F80F4-F1CC-349F-A6AE-0963A238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9" r="-1" b="-1"/>
          <a:stretch>
            <a:fillRect/>
          </a:stretch>
        </p:blipFill>
        <p:spPr>
          <a:xfrm rot="5400000">
            <a:off x="4981519" y="-357228"/>
            <a:ext cx="6848504" cy="7572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F1AB8E-2E61-986D-FF49-B8231A014159}"/>
              </a:ext>
            </a:extLst>
          </p:cNvPr>
          <p:cNvSpPr/>
          <p:nvPr/>
        </p:nvSpPr>
        <p:spPr>
          <a:xfrm>
            <a:off x="8833899" y="159026"/>
            <a:ext cx="1773141" cy="8507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D411DE-EB8D-2865-C9DC-9D81C89282A6}"/>
              </a:ext>
            </a:extLst>
          </p:cNvPr>
          <p:cNvCxnSpPr>
            <a:cxnSpLocks/>
          </p:cNvCxnSpPr>
          <p:nvPr/>
        </p:nvCxnSpPr>
        <p:spPr>
          <a:xfrm flipV="1">
            <a:off x="4086970" y="811033"/>
            <a:ext cx="4746928" cy="1979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70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C5700F-7321-4B30-B1DC-BC4F216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F50300C-C744-4948-BE34-534215C74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4" name="Content Placeholder 3" descr="A group of people holding puzzle pieces&#10;&#10;AI-generated content may be incorrect.">
            <a:extLst>
              <a:ext uri="{FF2B5EF4-FFF2-40B4-BE49-F238E27FC236}">
                <a16:creationId xmlns:a16="http://schemas.microsoft.com/office/drawing/2014/main" id="{0F652882-EBB2-32D2-BB1B-400BE2195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4" r="248"/>
          <a:stretch/>
        </p:blipFill>
        <p:spPr>
          <a:xfrm>
            <a:off x="20" y="1731"/>
            <a:ext cx="465583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F50F21-ED59-4E25-B7BC-73AD45B39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4BBD743-AED0-444D-9902-8DB24436E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D54B70A-5178-48BC-B033-10C4CA75E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0FBEA6E-CA5E-44BD-B307-ABC9ECECFB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D99675B1-DB47-4C3A-AB88-AAFF5D482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31454EC-7A3E-4AC8-AABC-52AA6AA7E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109BB6F-A346-49B5-82E9-F2650BBF1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81FA27F-C104-4E7D-BE92-7A2811CDD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677B330-FB3E-4C6C-919C-12B90BE61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BE1B8BD-E8A5-4794-81A6-F0AC9F3C9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18C329D0-2CD6-440D-8585-7BE8A8135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D7E021D-22D7-42E8-9DDE-FF9AB9482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7E3DAB05-2B17-4064-B002-E9BCAFE08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2F9DC4-C2C4-43CF-9C2C-2EE1826F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E0064C5-2224-49BF-884A-D0118AEA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0D33309E-8132-42DA-B37B-4CAF0F6D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739DA087-BAEC-4E31-946D-3BA859C62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95F1535-595E-4F4C-BEC0-F2EA9062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FFFD4D55-2142-47EB-B7EB-5C049C731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2CAF07E-CB2F-438A-AD2E-86E3A409B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148C41FD-1EDA-45D8-AAA4-E79A761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3D1F13F1-22C7-4224-85FE-622B9F3C9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0AD99730-19F0-4DB7-8108-25AF31361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143A6D61-3504-4654-982B-80B7F0B5B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990038CA-7285-43A9-A8FE-30824AC14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0346AEBE-37DC-4BAB-B50D-E0D763843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5677A3-B030-BD21-F2AC-F85DC1B0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b="1"/>
              <a:t>Unifying Strand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A72FCB-DBCC-435A-838B-682978F47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5B57-6DFE-A215-BD8F-01508D832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760" y="1425074"/>
            <a:ext cx="5919639" cy="503425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What is it?</a:t>
            </a:r>
          </a:p>
          <a:p>
            <a:r>
              <a:rPr lang="en-US" sz="2000" dirty="0">
                <a:ea typeface="+mn-lt"/>
                <a:cs typeface="+mn-lt"/>
              </a:rPr>
              <a:t>This learning covers all four strands and shows how to work with information and data to make informed conclusions, decisions, and recommendations.</a:t>
            </a:r>
          </a:p>
          <a:p>
            <a:r>
              <a:rPr lang="en-US" sz="2000" dirty="0">
                <a:ea typeface="+mn-lt"/>
                <a:cs typeface="+mn-lt"/>
              </a:rPr>
              <a:t>This Unifying Strand is designed to inspire an entrepreneurial mindset, encouraging students, to think like an entrepreneur, to be innovative and creative, to </a:t>
            </a:r>
            <a:r>
              <a:rPr lang="en-US" sz="2000" dirty="0" err="1">
                <a:ea typeface="+mn-lt"/>
                <a:cs typeface="+mn-lt"/>
              </a:rPr>
              <a:t>maximise</a:t>
            </a:r>
            <a:r>
              <a:rPr lang="en-US" sz="2000" dirty="0">
                <a:ea typeface="+mn-lt"/>
                <a:cs typeface="+mn-lt"/>
              </a:rPr>
              <a:t> opportunities, to </a:t>
            </a:r>
            <a:r>
              <a:rPr lang="en-US" sz="2000" dirty="0" err="1">
                <a:ea typeface="+mn-lt"/>
                <a:cs typeface="+mn-lt"/>
              </a:rPr>
              <a:t>analyse</a:t>
            </a:r>
            <a:r>
              <a:rPr lang="en-US" sz="2000" dirty="0">
                <a:ea typeface="+mn-lt"/>
                <a:cs typeface="+mn-lt"/>
              </a:rPr>
              <a:t> risk, to develop resilience and to adapt to change.</a:t>
            </a:r>
            <a:endParaRPr lang="en-US" sz="2000" dirty="0"/>
          </a:p>
          <a:p>
            <a:r>
              <a:rPr lang="en-US" sz="2000" dirty="0"/>
              <a:t>Completed in the form of reports , letters, charts, diagrams, articles from newspapers, graphs etc. </a:t>
            </a:r>
          </a:p>
          <a:p>
            <a:r>
              <a:rPr lang="en-US" sz="1800" dirty="0"/>
              <a:t>The skills necessary to succeed in the AAC will be introduced in 5</a:t>
            </a:r>
            <a:r>
              <a:rPr lang="en-US" sz="1800" baseline="30000" dirty="0"/>
              <a:t>th</a:t>
            </a:r>
            <a:r>
              <a:rPr lang="en-US" sz="1800" dirty="0"/>
              <a:t> year but embedded throughout their learning.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78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4F24F87-DA25-B05F-7552-5244269A5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328206"/>
              </p:ext>
            </p:extLst>
          </p:nvPr>
        </p:nvGraphicFramePr>
        <p:xfrm>
          <a:off x="589472" y="320616"/>
          <a:ext cx="8166338" cy="6130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D156C052-8EB0-D343-DFFC-5CCD7300A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340" y="-629"/>
            <a:ext cx="4903397" cy="2431031"/>
          </a:xfrm>
          <a:prstGeom prst="rect">
            <a:avLst/>
          </a:prstGeom>
        </p:spPr>
      </p:pic>
      <p:pic>
        <p:nvPicPr>
          <p:cNvPr id="13" name="Picture 12" descr="A person looking through a glass with post-it notes&#10;&#10;AI-generated content may be incorrect.">
            <a:extLst>
              <a:ext uri="{FF2B5EF4-FFF2-40B4-BE49-F238E27FC236}">
                <a16:creationId xmlns:a16="http://schemas.microsoft.com/office/drawing/2014/main" id="{B4027FC6-0D19-E842-7975-CCA144CE4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079" y="2436063"/>
            <a:ext cx="4889918" cy="2690362"/>
          </a:xfrm>
          <a:prstGeom prst="rect">
            <a:avLst/>
          </a:prstGeom>
        </p:spPr>
      </p:pic>
      <p:pic>
        <p:nvPicPr>
          <p:cNvPr id="202" name="Picture 201" descr="A person and person working on a project&#10;&#10;AI-generated content may be incorrect.">
            <a:extLst>
              <a:ext uri="{FF2B5EF4-FFF2-40B4-BE49-F238E27FC236}">
                <a16:creationId xmlns:a16="http://schemas.microsoft.com/office/drawing/2014/main" id="{190C49C9-4110-6E7B-160B-A4D635E3D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5583" y="4852717"/>
            <a:ext cx="4898907" cy="20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6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62A5-0C61-88C1-F4A1-26814533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F489-DEA3-16EF-905F-1E9A14997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A8C2F-AC9B-F134-7B83-FBF62F79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5E50B-70E8-D001-6C6D-779FA0A0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429"/>
            <a:ext cx="12192000" cy="55585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D57245-DE4C-59F7-8DC6-C2A7D3BD75F7}"/>
              </a:ext>
            </a:extLst>
          </p:cNvPr>
          <p:cNvSpPr/>
          <p:nvPr/>
        </p:nvSpPr>
        <p:spPr>
          <a:xfrm>
            <a:off x="196018" y="146244"/>
            <a:ext cx="11758638" cy="963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Student Activity Book – Pg 1</a:t>
            </a:r>
          </a:p>
        </p:txBody>
      </p:sp>
    </p:spTree>
    <p:extLst>
      <p:ext uri="{BB962C8B-B14F-4D97-AF65-F5344CB8AC3E}">
        <p14:creationId xmlns:p14="http://schemas.microsoft.com/office/powerpoint/2010/main" val="18532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392B-27DB-FCD5-9ED6-0F317B87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059" y="366424"/>
            <a:ext cx="4422099" cy="1175569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Investigative Folder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E572C-7850-73D5-E2F8-C91A9A19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329" y="2376954"/>
            <a:ext cx="5654829" cy="3534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BF1F9-CB6D-7726-A8EA-E2D845481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109" y="408514"/>
            <a:ext cx="6156369" cy="1262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BDF5D-3120-75FC-5D08-14FB6ED8B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98" y="2463815"/>
            <a:ext cx="5830114" cy="3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645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1C53FD1-3DBA-4C27-90DF-64ABCD60CC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B3524F-087C-4838-9553-7CBB129B493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2431B6-C1D5-4398-BE4E-36F2E44F8E9D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71af3243-3dd4-4a8d-8c0d-dd76da1f02a5"/>
    <ds:schemaRef ds:uri="http://purl.org/dc/elements/1.1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1057</Words>
  <Application>Microsoft Office PowerPoint</Application>
  <PresentationFormat>Widescreen</PresentationFormat>
  <Paragraphs>149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Comic Sans MS</vt:lpstr>
      <vt:lpstr>Courier New</vt:lpstr>
      <vt:lpstr>Wingdings 3</vt:lpstr>
      <vt:lpstr>Wisp</vt:lpstr>
      <vt:lpstr>Let's Do Business EDCO Webinar</vt:lpstr>
      <vt:lpstr>Webinar Plan!</vt:lpstr>
      <vt:lpstr>Key Competencies</vt:lpstr>
      <vt:lpstr>Cross Cutting themes</vt:lpstr>
      <vt:lpstr>Planning &amp; Scheme of Work</vt:lpstr>
      <vt:lpstr>Unifying Strand</vt:lpstr>
      <vt:lpstr>PowerPoint Presentation</vt:lpstr>
      <vt:lpstr>PowerPoint Presentation</vt:lpstr>
      <vt:lpstr>Investigative Folder</vt:lpstr>
      <vt:lpstr>PowerPoint Presentation</vt:lpstr>
      <vt:lpstr>Presenting  Findings</vt:lpstr>
      <vt:lpstr>PowerPoint Presentation</vt:lpstr>
      <vt:lpstr>Acknowledging Sources</vt:lpstr>
      <vt:lpstr>PowerPoint Presentation</vt:lpstr>
      <vt:lpstr>Lesson Plan</vt:lpstr>
      <vt:lpstr>Lesson Plan</vt:lpstr>
      <vt:lpstr>PowerPoint Presentation</vt:lpstr>
      <vt:lpstr>Lesson Plan</vt:lpstr>
      <vt:lpstr>PowerPoint Presentation</vt:lpstr>
      <vt:lpstr>Lesson Plan</vt:lpstr>
      <vt:lpstr>Lesson Plan</vt:lpstr>
      <vt:lpstr>Chapter 2 Activities </vt:lpstr>
      <vt:lpstr>PowerPoint Presentation</vt:lpstr>
      <vt:lpstr>PowerPoint Presentation</vt:lpstr>
      <vt:lpstr>AAC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 O'Dwyer</dc:creator>
  <cp:lastModifiedBy>Rochelle Lazaro</cp:lastModifiedBy>
  <cp:revision>27</cp:revision>
  <cp:lastPrinted>2025-08-27T09:00:44Z</cp:lastPrinted>
  <dcterms:created xsi:type="dcterms:W3CDTF">2025-02-26T10:36:18Z</dcterms:created>
  <dcterms:modified xsi:type="dcterms:W3CDTF">2025-08-27T15:43:33Z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