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63" r:id="rId3"/>
    <p:sldId id="270" r:id="rId4"/>
    <p:sldId id="271" r:id="rId5"/>
    <p:sldId id="272" r:id="rId6"/>
    <p:sldId id="280" r:id="rId7"/>
    <p:sldId id="269" r:id="rId8"/>
    <p:sldId id="264" r:id="rId9"/>
    <p:sldId id="265" r:id="rId10"/>
    <p:sldId id="266" r:id="rId11"/>
    <p:sldId id="267" r:id="rId12"/>
    <p:sldId id="258" r:id="rId13"/>
    <p:sldId id="268" r:id="rId14"/>
    <p:sldId id="273" r:id="rId15"/>
    <p:sldId id="274" r:id="rId16"/>
    <p:sldId id="275" r:id="rId17"/>
    <p:sldId id="290" r:id="rId18"/>
    <p:sldId id="276" r:id="rId19"/>
    <p:sldId id="277" r:id="rId20"/>
    <p:sldId id="289" r:id="rId21"/>
    <p:sldId id="292" r:id="rId22"/>
    <p:sldId id="305" r:id="rId23"/>
    <p:sldId id="306" r:id="rId24"/>
    <p:sldId id="307" r:id="rId25"/>
    <p:sldId id="278" r:id="rId26"/>
    <p:sldId id="279" r:id="rId27"/>
    <p:sldId id="281" r:id="rId28"/>
    <p:sldId id="282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8" r:id="rId38"/>
    <p:sldId id="309" r:id="rId39"/>
    <p:sldId id="310" r:id="rId40"/>
    <p:sldId id="294" r:id="rId41"/>
    <p:sldId id="295" r:id="rId42"/>
    <p:sldId id="296" r:id="rId43"/>
    <p:sldId id="283" r:id="rId44"/>
    <p:sldId id="311" r:id="rId45"/>
    <p:sldId id="312" r:id="rId46"/>
    <p:sldId id="291" r:id="rId47"/>
    <p:sldId id="29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E691D-677B-4FAF-B086-BFB262993D36}" v="19" dt="2025-09-03T12:08:36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12" d="100"/>
          <a:sy n="112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helle Lazaro" userId="be85c893-0310-4d95-9a54-431ba4002bbe" providerId="ADAL" clId="{A09E691D-677B-4FAF-B086-BFB262993D36}"/>
    <pc:docChg chg="custSel modSld modMainMaster">
      <pc:chgData name="Rochelle Lazaro" userId="be85c893-0310-4d95-9a54-431ba4002bbe" providerId="ADAL" clId="{A09E691D-677B-4FAF-B086-BFB262993D36}" dt="2025-09-03T12:11:56.759" v="90" actId="1076"/>
      <pc:docMkLst>
        <pc:docMk/>
      </pc:docMkLst>
      <pc:sldChg chg="modSp mod setBg">
        <pc:chgData name="Rochelle Lazaro" userId="be85c893-0310-4d95-9a54-431ba4002bbe" providerId="ADAL" clId="{A09E691D-677B-4FAF-B086-BFB262993D36}" dt="2025-09-03T12:07:54.258" v="29"/>
        <pc:sldMkLst>
          <pc:docMk/>
          <pc:sldMk cId="486712462" sldId="256"/>
        </pc:sldMkLst>
        <pc:spChg chg="mod">
          <ac:chgData name="Rochelle Lazaro" userId="be85c893-0310-4d95-9a54-431ba4002bbe" providerId="ADAL" clId="{A09E691D-677B-4FAF-B086-BFB262993D36}" dt="2025-09-03T11:51:48.090" v="3" actId="1076"/>
          <ac:spMkLst>
            <pc:docMk/>
            <pc:sldMk cId="486712462" sldId="256"/>
            <ac:spMk id="2" creationId="{DE4C1083-AAEA-A392-3AEE-45298B9E59C9}"/>
          </ac:spMkLst>
        </pc:spChg>
      </pc:sldChg>
      <pc:sldChg chg="modSp mod setBg">
        <pc:chgData name="Rochelle Lazaro" userId="be85c893-0310-4d95-9a54-431ba4002bbe" providerId="ADAL" clId="{A09E691D-677B-4FAF-B086-BFB262993D36}" dt="2025-09-03T12:08:06.521" v="31"/>
        <pc:sldMkLst>
          <pc:docMk/>
          <pc:sldMk cId="1305899560" sldId="263"/>
        </pc:sldMkLst>
        <pc:spChg chg="mod">
          <ac:chgData name="Rochelle Lazaro" userId="be85c893-0310-4d95-9a54-431ba4002bbe" providerId="ADAL" clId="{A09E691D-677B-4FAF-B086-BFB262993D36}" dt="2025-09-03T11:51:59.583" v="5" actId="1076"/>
          <ac:spMkLst>
            <pc:docMk/>
            <pc:sldMk cId="1305899560" sldId="263"/>
            <ac:spMk id="2" creationId="{A6796A33-9034-C8F8-FC13-0BCBAEBBE792}"/>
          </ac:spMkLst>
        </pc:spChg>
      </pc:sldChg>
      <pc:sldChg chg="modSp mod">
        <pc:chgData name="Rochelle Lazaro" userId="be85c893-0310-4d95-9a54-431ba4002bbe" providerId="ADAL" clId="{A09E691D-677B-4FAF-B086-BFB262993D36}" dt="2025-09-03T12:08:44.880" v="39" actId="1076"/>
        <pc:sldMkLst>
          <pc:docMk/>
          <pc:sldMk cId="278063089" sldId="264"/>
        </pc:sldMkLst>
        <pc:spChg chg="mod">
          <ac:chgData name="Rochelle Lazaro" userId="be85c893-0310-4d95-9a54-431ba4002bbe" providerId="ADAL" clId="{A09E691D-677B-4FAF-B086-BFB262993D36}" dt="2025-09-03T12:08:44.880" v="39" actId="1076"/>
          <ac:spMkLst>
            <pc:docMk/>
            <pc:sldMk cId="278063089" sldId="264"/>
            <ac:spMk id="2" creationId="{7336A42E-01C9-5301-000D-EBC00E6A1412}"/>
          </ac:spMkLst>
        </pc:spChg>
        <pc:picChg chg="mod">
          <ac:chgData name="Rochelle Lazaro" userId="be85c893-0310-4d95-9a54-431ba4002bbe" providerId="ADAL" clId="{A09E691D-677B-4FAF-B086-BFB262993D36}" dt="2025-09-03T12:08:42.664" v="38" actId="1076"/>
          <ac:picMkLst>
            <pc:docMk/>
            <pc:sldMk cId="278063089" sldId="264"/>
            <ac:picMk id="5" creationId="{0A65BA47-8469-B0E6-C668-1424F2023E27}"/>
          </ac:picMkLst>
        </pc:picChg>
      </pc:sldChg>
      <pc:sldChg chg="modSp mod">
        <pc:chgData name="Rochelle Lazaro" userId="be85c893-0310-4d95-9a54-431ba4002bbe" providerId="ADAL" clId="{A09E691D-677B-4FAF-B086-BFB262993D36}" dt="2025-09-03T12:08:55.471" v="41" actId="1076"/>
        <pc:sldMkLst>
          <pc:docMk/>
          <pc:sldMk cId="2558394416" sldId="268"/>
        </pc:sldMkLst>
        <pc:spChg chg="mod">
          <ac:chgData name="Rochelle Lazaro" userId="be85c893-0310-4d95-9a54-431ba4002bbe" providerId="ADAL" clId="{A09E691D-677B-4FAF-B086-BFB262993D36}" dt="2025-09-03T12:08:52.823" v="40" actId="1076"/>
          <ac:spMkLst>
            <pc:docMk/>
            <pc:sldMk cId="2558394416" sldId="268"/>
            <ac:spMk id="2" creationId="{F0CEDDC0-6FD4-D15F-9832-D5EA60915551}"/>
          </ac:spMkLst>
        </pc:spChg>
        <pc:picChg chg="mod">
          <ac:chgData name="Rochelle Lazaro" userId="be85c893-0310-4d95-9a54-431ba4002bbe" providerId="ADAL" clId="{A09E691D-677B-4FAF-B086-BFB262993D36}" dt="2025-09-03T12:08:55.471" v="41" actId="1076"/>
          <ac:picMkLst>
            <pc:docMk/>
            <pc:sldMk cId="2558394416" sldId="268"/>
            <ac:picMk id="7" creationId="{58B52166-FB2D-815E-032E-01ACC5C78207}"/>
          </ac:picMkLst>
        </pc:picChg>
      </pc:sldChg>
      <pc:sldChg chg="modSp mod">
        <pc:chgData name="Rochelle Lazaro" userId="be85c893-0310-4d95-9a54-431ba4002bbe" providerId="ADAL" clId="{A09E691D-677B-4FAF-B086-BFB262993D36}" dt="2025-09-03T11:53:43.856" v="21" actId="1076"/>
        <pc:sldMkLst>
          <pc:docMk/>
          <pc:sldMk cId="852124379" sldId="269"/>
        </pc:sldMkLst>
        <pc:spChg chg="mod">
          <ac:chgData name="Rochelle Lazaro" userId="be85c893-0310-4d95-9a54-431ba4002bbe" providerId="ADAL" clId="{A09E691D-677B-4FAF-B086-BFB262993D36}" dt="2025-09-03T11:53:43.856" v="21" actId="1076"/>
          <ac:spMkLst>
            <pc:docMk/>
            <pc:sldMk cId="852124379" sldId="269"/>
            <ac:spMk id="2" creationId="{695B84BE-CAFE-3498-CC10-6A251051BBC8}"/>
          </ac:spMkLst>
        </pc:spChg>
        <pc:picChg chg="mod">
          <ac:chgData name="Rochelle Lazaro" userId="be85c893-0310-4d95-9a54-431ba4002bbe" providerId="ADAL" clId="{A09E691D-677B-4FAF-B086-BFB262993D36}" dt="2025-09-03T11:53:03.225" v="20" actId="14100"/>
          <ac:picMkLst>
            <pc:docMk/>
            <pc:sldMk cId="852124379" sldId="269"/>
            <ac:picMk id="5" creationId="{35AD7FB5-CA15-754A-9D83-F90F9C4B8973}"/>
          </ac:picMkLst>
        </pc:picChg>
      </pc:sldChg>
      <pc:sldChg chg="delSp modSp mod">
        <pc:chgData name="Rochelle Lazaro" userId="be85c893-0310-4d95-9a54-431ba4002bbe" providerId="ADAL" clId="{A09E691D-677B-4FAF-B086-BFB262993D36}" dt="2025-09-03T11:52:18.410" v="8" actId="14100"/>
        <pc:sldMkLst>
          <pc:docMk/>
          <pc:sldMk cId="3102565532" sldId="270"/>
        </pc:sldMkLst>
        <pc:spChg chg="mod">
          <ac:chgData name="Rochelle Lazaro" userId="be85c893-0310-4d95-9a54-431ba4002bbe" providerId="ADAL" clId="{A09E691D-677B-4FAF-B086-BFB262993D36}" dt="2025-09-03T11:52:18.410" v="8" actId="14100"/>
          <ac:spMkLst>
            <pc:docMk/>
            <pc:sldMk cId="3102565532" sldId="270"/>
            <ac:spMk id="2" creationId="{B7000E6A-E505-8DBE-56C5-671D3E109032}"/>
          </ac:spMkLst>
        </pc:spChg>
        <pc:spChg chg="del">
          <ac:chgData name="Rochelle Lazaro" userId="be85c893-0310-4d95-9a54-431ba4002bbe" providerId="ADAL" clId="{A09E691D-677B-4FAF-B086-BFB262993D36}" dt="2025-09-03T11:52:05.950" v="6" actId="478"/>
          <ac:spMkLst>
            <pc:docMk/>
            <pc:sldMk cId="3102565532" sldId="270"/>
            <ac:spMk id="3" creationId="{BB6DD096-2AD7-C364-7A96-F2F8F172A3CB}"/>
          </ac:spMkLst>
        </pc:spChg>
      </pc:sldChg>
      <pc:sldChg chg="modSp mod setBg">
        <pc:chgData name="Rochelle Lazaro" userId="be85c893-0310-4d95-9a54-431ba4002bbe" providerId="ADAL" clId="{A09E691D-677B-4FAF-B086-BFB262993D36}" dt="2025-09-03T12:08:24.761" v="33"/>
        <pc:sldMkLst>
          <pc:docMk/>
          <pc:sldMk cId="4270170743" sldId="271"/>
        </pc:sldMkLst>
        <pc:spChg chg="mod">
          <ac:chgData name="Rochelle Lazaro" userId="be85c893-0310-4d95-9a54-431ba4002bbe" providerId="ADAL" clId="{A09E691D-677B-4FAF-B086-BFB262993D36}" dt="2025-09-03T11:52:23.791" v="9" actId="1076"/>
          <ac:spMkLst>
            <pc:docMk/>
            <pc:sldMk cId="4270170743" sldId="271"/>
            <ac:spMk id="2" creationId="{F15FDC43-8E66-88F4-8B10-08C912DC54EE}"/>
          </ac:spMkLst>
        </pc:spChg>
        <pc:picChg chg="mod">
          <ac:chgData name="Rochelle Lazaro" userId="be85c893-0310-4d95-9a54-431ba4002bbe" providerId="ADAL" clId="{A09E691D-677B-4FAF-B086-BFB262993D36}" dt="2025-09-03T11:52:30.415" v="11" actId="1076"/>
          <ac:picMkLst>
            <pc:docMk/>
            <pc:sldMk cId="4270170743" sldId="271"/>
            <ac:picMk id="5" creationId="{59EF840F-56F9-47A3-7BFD-3AA59D6257FF}"/>
          </ac:picMkLst>
        </pc:picChg>
        <pc:picChg chg="mod">
          <ac:chgData name="Rochelle Lazaro" userId="be85c893-0310-4d95-9a54-431ba4002bbe" providerId="ADAL" clId="{A09E691D-677B-4FAF-B086-BFB262993D36}" dt="2025-09-03T11:52:27.767" v="10" actId="1076"/>
          <ac:picMkLst>
            <pc:docMk/>
            <pc:sldMk cId="4270170743" sldId="271"/>
            <ac:picMk id="7" creationId="{75195387-826D-2B86-79C0-B0DB16A00BC3}"/>
          </ac:picMkLst>
        </pc:picChg>
      </pc:sldChg>
      <pc:sldChg chg="modSp mod setBg">
        <pc:chgData name="Rochelle Lazaro" userId="be85c893-0310-4d95-9a54-431ba4002bbe" providerId="ADAL" clId="{A09E691D-677B-4FAF-B086-BFB262993D36}" dt="2025-09-03T12:08:31.509" v="35"/>
        <pc:sldMkLst>
          <pc:docMk/>
          <pc:sldMk cId="2175856125" sldId="272"/>
        </pc:sldMkLst>
        <pc:spChg chg="mod">
          <ac:chgData name="Rochelle Lazaro" userId="be85c893-0310-4d95-9a54-431ba4002bbe" providerId="ADAL" clId="{A09E691D-677B-4FAF-B086-BFB262993D36}" dt="2025-09-03T11:52:38.001" v="12" actId="1076"/>
          <ac:spMkLst>
            <pc:docMk/>
            <pc:sldMk cId="2175856125" sldId="272"/>
            <ac:spMk id="2" creationId="{DD32A2F7-3745-C7C7-D4BD-B9DBD9979EDF}"/>
          </ac:spMkLst>
        </pc:spChg>
        <pc:picChg chg="mod">
          <ac:chgData name="Rochelle Lazaro" userId="be85c893-0310-4d95-9a54-431ba4002bbe" providerId="ADAL" clId="{A09E691D-677B-4FAF-B086-BFB262993D36}" dt="2025-09-03T11:52:41.335" v="13" actId="1076"/>
          <ac:picMkLst>
            <pc:docMk/>
            <pc:sldMk cId="2175856125" sldId="272"/>
            <ac:picMk id="5" creationId="{7EF64D7C-0BC2-090F-9EDE-520B1C470BCC}"/>
          </ac:picMkLst>
        </pc:picChg>
      </pc:sldChg>
      <pc:sldChg chg="modSp mod">
        <pc:chgData name="Rochelle Lazaro" userId="be85c893-0310-4d95-9a54-431ba4002bbe" providerId="ADAL" clId="{A09E691D-677B-4FAF-B086-BFB262993D36}" dt="2025-09-03T12:09:01.280" v="43" actId="1076"/>
        <pc:sldMkLst>
          <pc:docMk/>
          <pc:sldMk cId="2174229356" sldId="273"/>
        </pc:sldMkLst>
        <pc:spChg chg="mod">
          <ac:chgData name="Rochelle Lazaro" userId="be85c893-0310-4d95-9a54-431ba4002bbe" providerId="ADAL" clId="{A09E691D-677B-4FAF-B086-BFB262993D36}" dt="2025-09-03T12:08:59.543" v="42" actId="1076"/>
          <ac:spMkLst>
            <pc:docMk/>
            <pc:sldMk cId="2174229356" sldId="273"/>
            <ac:spMk id="2" creationId="{E10B8B15-FB39-3FCA-2A0A-572034EDDD54}"/>
          </ac:spMkLst>
        </pc:spChg>
        <pc:picChg chg="mod">
          <ac:chgData name="Rochelle Lazaro" userId="be85c893-0310-4d95-9a54-431ba4002bbe" providerId="ADAL" clId="{A09E691D-677B-4FAF-B086-BFB262993D36}" dt="2025-09-03T12:09:01.280" v="43" actId="1076"/>
          <ac:picMkLst>
            <pc:docMk/>
            <pc:sldMk cId="2174229356" sldId="273"/>
            <ac:picMk id="5" creationId="{4B144C8C-E359-8F09-54B5-F9DDD77E8817}"/>
          </ac:picMkLst>
        </pc:picChg>
      </pc:sldChg>
      <pc:sldChg chg="modSp mod">
        <pc:chgData name="Rochelle Lazaro" userId="be85c893-0310-4d95-9a54-431ba4002bbe" providerId="ADAL" clId="{A09E691D-677B-4FAF-B086-BFB262993D36}" dt="2025-09-03T12:09:26.560" v="49" actId="1076"/>
        <pc:sldMkLst>
          <pc:docMk/>
          <pc:sldMk cId="1840892808" sldId="276"/>
        </pc:sldMkLst>
        <pc:picChg chg="mod">
          <ac:chgData name="Rochelle Lazaro" userId="be85c893-0310-4d95-9a54-431ba4002bbe" providerId="ADAL" clId="{A09E691D-677B-4FAF-B086-BFB262993D36}" dt="2025-09-03T12:09:26.560" v="49" actId="1076"/>
          <ac:picMkLst>
            <pc:docMk/>
            <pc:sldMk cId="1840892808" sldId="276"/>
            <ac:picMk id="5" creationId="{2AB20FE3-06BE-D1D6-00A8-669922D8560D}"/>
          </ac:picMkLst>
        </pc:picChg>
      </pc:sldChg>
      <pc:sldChg chg="modSp mod setBg">
        <pc:chgData name="Rochelle Lazaro" userId="be85c893-0310-4d95-9a54-431ba4002bbe" providerId="ADAL" clId="{A09E691D-677B-4FAF-B086-BFB262993D36}" dt="2025-09-03T12:08:36.656" v="37"/>
        <pc:sldMkLst>
          <pc:docMk/>
          <pc:sldMk cId="688336909" sldId="280"/>
        </pc:sldMkLst>
        <pc:spChg chg="mod">
          <ac:chgData name="Rochelle Lazaro" userId="be85c893-0310-4d95-9a54-431ba4002bbe" providerId="ADAL" clId="{A09E691D-677B-4FAF-B086-BFB262993D36}" dt="2025-09-03T11:52:47.615" v="15" actId="1076"/>
          <ac:spMkLst>
            <pc:docMk/>
            <pc:sldMk cId="688336909" sldId="280"/>
            <ac:spMk id="2" creationId="{E7E57084-E163-DCC4-6A45-4F1B9C37B65B}"/>
          </ac:spMkLst>
        </pc:spChg>
        <pc:picChg chg="mod">
          <ac:chgData name="Rochelle Lazaro" userId="be85c893-0310-4d95-9a54-431ba4002bbe" providerId="ADAL" clId="{A09E691D-677B-4FAF-B086-BFB262993D36}" dt="2025-09-03T11:53:58.880" v="22" actId="1076"/>
          <ac:picMkLst>
            <pc:docMk/>
            <pc:sldMk cId="688336909" sldId="280"/>
            <ac:picMk id="5" creationId="{6E8A0767-E980-ADAD-D779-B19944E071AA}"/>
          </ac:picMkLst>
        </pc:picChg>
      </pc:sldChg>
      <pc:sldChg chg="delSp modSp mod">
        <pc:chgData name="Rochelle Lazaro" userId="be85c893-0310-4d95-9a54-431ba4002bbe" providerId="ADAL" clId="{A09E691D-677B-4FAF-B086-BFB262993D36}" dt="2025-09-03T12:10:03.352" v="58" actId="1076"/>
        <pc:sldMkLst>
          <pc:docMk/>
          <pc:sldMk cId="2968642130" sldId="281"/>
        </pc:sldMkLst>
        <pc:spChg chg="mod">
          <ac:chgData name="Rochelle Lazaro" userId="be85c893-0310-4d95-9a54-431ba4002bbe" providerId="ADAL" clId="{A09E691D-677B-4FAF-B086-BFB262993D36}" dt="2025-09-03T12:10:00.880" v="57" actId="1076"/>
          <ac:spMkLst>
            <pc:docMk/>
            <pc:sldMk cId="2968642130" sldId="281"/>
            <ac:spMk id="2" creationId="{35684778-A218-071B-0239-80B6D7B30FCA}"/>
          </ac:spMkLst>
        </pc:spChg>
        <pc:spChg chg="del">
          <ac:chgData name="Rochelle Lazaro" userId="be85c893-0310-4d95-9a54-431ba4002bbe" providerId="ADAL" clId="{A09E691D-677B-4FAF-B086-BFB262993D36}" dt="2025-09-03T12:09:57.738" v="56" actId="478"/>
          <ac:spMkLst>
            <pc:docMk/>
            <pc:sldMk cId="2968642130" sldId="281"/>
            <ac:spMk id="3" creationId="{994910E7-63EA-E53F-E00B-5D39BA4A1D90}"/>
          </ac:spMkLst>
        </pc:spChg>
        <pc:picChg chg="mod">
          <ac:chgData name="Rochelle Lazaro" userId="be85c893-0310-4d95-9a54-431ba4002bbe" providerId="ADAL" clId="{A09E691D-677B-4FAF-B086-BFB262993D36}" dt="2025-09-03T12:10:03.352" v="58" actId="1076"/>
          <ac:picMkLst>
            <pc:docMk/>
            <pc:sldMk cId="2968642130" sldId="281"/>
            <ac:picMk id="4" creationId="{768A0379-96F8-A479-3CFC-DCDBEBA8E667}"/>
          </ac:picMkLst>
        </pc:picChg>
      </pc:sldChg>
      <pc:sldChg chg="modSp mod">
        <pc:chgData name="Rochelle Lazaro" userId="be85c893-0310-4d95-9a54-431ba4002bbe" providerId="ADAL" clId="{A09E691D-677B-4FAF-B086-BFB262993D36}" dt="2025-09-03T12:10:07.408" v="59" actId="1076"/>
        <pc:sldMkLst>
          <pc:docMk/>
          <pc:sldMk cId="2395845327" sldId="282"/>
        </pc:sldMkLst>
        <pc:spChg chg="mod">
          <ac:chgData name="Rochelle Lazaro" userId="be85c893-0310-4d95-9a54-431ba4002bbe" providerId="ADAL" clId="{A09E691D-677B-4FAF-B086-BFB262993D36}" dt="2025-09-03T12:10:07.408" v="59" actId="1076"/>
          <ac:spMkLst>
            <pc:docMk/>
            <pc:sldMk cId="2395845327" sldId="282"/>
            <ac:spMk id="2" creationId="{E431477C-1197-6492-96A7-BE1FBA6EDD86}"/>
          </ac:spMkLst>
        </pc:spChg>
      </pc:sldChg>
      <pc:sldChg chg="modSp mod">
        <pc:chgData name="Rochelle Lazaro" userId="be85c893-0310-4d95-9a54-431ba4002bbe" providerId="ADAL" clId="{A09E691D-677B-4FAF-B086-BFB262993D36}" dt="2025-09-03T12:11:38.696" v="85" actId="1076"/>
        <pc:sldMkLst>
          <pc:docMk/>
          <pc:sldMk cId="2369478299" sldId="283"/>
        </pc:sldMkLst>
        <pc:picChg chg="mod">
          <ac:chgData name="Rochelle Lazaro" userId="be85c893-0310-4d95-9a54-431ba4002bbe" providerId="ADAL" clId="{A09E691D-677B-4FAF-B086-BFB262993D36}" dt="2025-09-03T12:11:38.696" v="85" actId="1076"/>
          <ac:picMkLst>
            <pc:docMk/>
            <pc:sldMk cId="2369478299" sldId="283"/>
            <ac:picMk id="4" creationId="{AE46DB82-EF04-DFB4-8DCB-BD1F54471FB0}"/>
          </ac:picMkLst>
        </pc:picChg>
      </pc:sldChg>
      <pc:sldChg chg="modSp mod">
        <pc:chgData name="Rochelle Lazaro" userId="be85c893-0310-4d95-9a54-431ba4002bbe" providerId="ADAL" clId="{A09E691D-677B-4FAF-B086-BFB262993D36}" dt="2025-09-03T12:09:32.208" v="50" actId="1076"/>
        <pc:sldMkLst>
          <pc:docMk/>
          <pc:sldMk cId="2197723390" sldId="289"/>
        </pc:sldMkLst>
        <pc:picChg chg="mod">
          <ac:chgData name="Rochelle Lazaro" userId="be85c893-0310-4d95-9a54-431ba4002bbe" providerId="ADAL" clId="{A09E691D-677B-4FAF-B086-BFB262993D36}" dt="2025-09-03T12:09:32.208" v="50" actId="1076"/>
          <ac:picMkLst>
            <pc:docMk/>
            <pc:sldMk cId="2197723390" sldId="289"/>
            <ac:picMk id="2" creationId="{C7172513-FB10-628B-B33A-1E26E9F5BC0F}"/>
          </ac:picMkLst>
        </pc:picChg>
      </pc:sldChg>
      <pc:sldChg chg="modSp mod">
        <pc:chgData name="Rochelle Lazaro" userId="be85c893-0310-4d95-9a54-431ba4002bbe" providerId="ADAL" clId="{A09E691D-677B-4FAF-B086-BFB262993D36}" dt="2025-09-03T12:09:15.752" v="46" actId="1076"/>
        <pc:sldMkLst>
          <pc:docMk/>
          <pc:sldMk cId="1943746284" sldId="290"/>
        </pc:sldMkLst>
        <pc:picChg chg="mod">
          <ac:chgData name="Rochelle Lazaro" userId="be85c893-0310-4d95-9a54-431ba4002bbe" providerId="ADAL" clId="{A09E691D-677B-4FAF-B086-BFB262993D36}" dt="2025-09-03T12:09:13.767" v="45" actId="14100"/>
          <ac:picMkLst>
            <pc:docMk/>
            <pc:sldMk cId="1943746284" sldId="290"/>
            <ac:picMk id="4" creationId="{68BC3B48-EDC5-5EE5-D1A7-F5D62B1F7921}"/>
          </ac:picMkLst>
        </pc:picChg>
        <pc:picChg chg="mod">
          <ac:chgData name="Rochelle Lazaro" userId="be85c893-0310-4d95-9a54-431ba4002bbe" providerId="ADAL" clId="{A09E691D-677B-4FAF-B086-BFB262993D36}" dt="2025-09-03T12:09:15.752" v="46" actId="1076"/>
          <ac:picMkLst>
            <pc:docMk/>
            <pc:sldMk cId="1943746284" sldId="290"/>
            <ac:picMk id="6" creationId="{67ECB4A5-89E7-18D8-2838-97A54ECCD84D}"/>
          </ac:picMkLst>
        </pc:picChg>
      </pc:sldChg>
      <pc:sldChg chg="modSp mod">
        <pc:chgData name="Rochelle Lazaro" userId="be85c893-0310-4d95-9a54-431ba4002bbe" providerId="ADAL" clId="{A09E691D-677B-4FAF-B086-BFB262993D36}" dt="2025-09-03T12:09:37.528" v="51" actId="1076"/>
        <pc:sldMkLst>
          <pc:docMk/>
          <pc:sldMk cId="137024103" sldId="292"/>
        </pc:sldMkLst>
        <pc:picChg chg="mod">
          <ac:chgData name="Rochelle Lazaro" userId="be85c893-0310-4d95-9a54-431ba4002bbe" providerId="ADAL" clId="{A09E691D-677B-4FAF-B086-BFB262993D36}" dt="2025-09-03T12:09:37.528" v="51" actId="1076"/>
          <ac:picMkLst>
            <pc:docMk/>
            <pc:sldMk cId="137024103" sldId="292"/>
            <ac:picMk id="2" creationId="{3EF73382-21F5-7C20-F0E7-FCF36F4E8881}"/>
          </ac:picMkLst>
        </pc:picChg>
      </pc:sldChg>
      <pc:sldChg chg="modSp mod">
        <pc:chgData name="Rochelle Lazaro" userId="be85c893-0310-4d95-9a54-431ba4002bbe" providerId="ADAL" clId="{A09E691D-677B-4FAF-B086-BFB262993D36}" dt="2025-09-03T12:11:56.759" v="90" actId="1076"/>
        <pc:sldMkLst>
          <pc:docMk/>
          <pc:sldMk cId="3633002757" sldId="293"/>
        </pc:sldMkLst>
        <pc:spChg chg="mod">
          <ac:chgData name="Rochelle Lazaro" userId="be85c893-0310-4d95-9a54-431ba4002bbe" providerId="ADAL" clId="{A09E691D-677B-4FAF-B086-BFB262993D36}" dt="2025-09-03T12:11:56.759" v="90" actId="1076"/>
          <ac:spMkLst>
            <pc:docMk/>
            <pc:sldMk cId="3633002757" sldId="293"/>
            <ac:spMk id="2" creationId="{AD363A59-7495-0D76-5BED-52087E8D2D29}"/>
          </ac:spMkLst>
        </pc:spChg>
      </pc:sldChg>
      <pc:sldChg chg="modSp mod">
        <pc:chgData name="Rochelle Lazaro" userId="be85c893-0310-4d95-9a54-431ba4002bbe" providerId="ADAL" clId="{A09E691D-677B-4FAF-B086-BFB262993D36}" dt="2025-09-03T12:11:22.202" v="80" actId="1076"/>
        <pc:sldMkLst>
          <pc:docMk/>
          <pc:sldMk cId="1054171721" sldId="294"/>
        </pc:sldMkLst>
        <pc:spChg chg="mod">
          <ac:chgData name="Rochelle Lazaro" userId="be85c893-0310-4d95-9a54-431ba4002bbe" providerId="ADAL" clId="{A09E691D-677B-4FAF-B086-BFB262993D36}" dt="2025-09-03T12:11:22.202" v="80" actId="1076"/>
          <ac:spMkLst>
            <pc:docMk/>
            <pc:sldMk cId="1054171721" sldId="294"/>
            <ac:spMk id="2" creationId="{3B7CFDC3-6179-EFA4-2062-FD2214FF12E9}"/>
          </ac:spMkLst>
        </pc:spChg>
      </pc:sldChg>
      <pc:sldChg chg="modSp mod">
        <pc:chgData name="Rochelle Lazaro" userId="be85c893-0310-4d95-9a54-431ba4002bbe" providerId="ADAL" clId="{A09E691D-677B-4FAF-B086-BFB262993D36}" dt="2025-09-03T12:11:25.848" v="81" actId="1076"/>
        <pc:sldMkLst>
          <pc:docMk/>
          <pc:sldMk cId="1430731978" sldId="295"/>
        </pc:sldMkLst>
        <pc:spChg chg="mod">
          <ac:chgData name="Rochelle Lazaro" userId="be85c893-0310-4d95-9a54-431ba4002bbe" providerId="ADAL" clId="{A09E691D-677B-4FAF-B086-BFB262993D36}" dt="2025-09-03T12:11:25.848" v="81" actId="1076"/>
          <ac:spMkLst>
            <pc:docMk/>
            <pc:sldMk cId="1430731978" sldId="295"/>
            <ac:spMk id="2" creationId="{A26D54D9-0A34-B192-84A7-0BFB009D7216}"/>
          </ac:spMkLst>
        </pc:spChg>
      </pc:sldChg>
      <pc:sldChg chg="modSp mod">
        <pc:chgData name="Rochelle Lazaro" userId="be85c893-0310-4d95-9a54-431ba4002bbe" providerId="ADAL" clId="{A09E691D-677B-4FAF-B086-BFB262993D36}" dt="2025-09-03T12:11:33.441" v="84" actId="1076"/>
        <pc:sldMkLst>
          <pc:docMk/>
          <pc:sldMk cId="119494606" sldId="296"/>
        </pc:sldMkLst>
        <pc:spChg chg="mod">
          <ac:chgData name="Rochelle Lazaro" userId="be85c893-0310-4d95-9a54-431ba4002bbe" providerId="ADAL" clId="{A09E691D-677B-4FAF-B086-BFB262993D36}" dt="2025-09-03T12:11:33.441" v="84" actId="1076"/>
          <ac:spMkLst>
            <pc:docMk/>
            <pc:sldMk cId="119494606" sldId="296"/>
            <ac:spMk id="2" creationId="{1E008770-E0A7-7827-16C3-7781C4143A96}"/>
          </ac:spMkLst>
        </pc:spChg>
        <pc:spChg chg="mod">
          <ac:chgData name="Rochelle Lazaro" userId="be85c893-0310-4d95-9a54-431ba4002bbe" providerId="ADAL" clId="{A09E691D-677B-4FAF-B086-BFB262993D36}" dt="2025-09-03T12:11:31.305" v="83" actId="1076"/>
          <ac:spMkLst>
            <pc:docMk/>
            <pc:sldMk cId="119494606" sldId="296"/>
            <ac:spMk id="3" creationId="{DC16D13C-4BB3-6FBD-EFA4-AF79DD87496D}"/>
          </ac:spMkLst>
        </pc:spChg>
        <pc:spChg chg="mod">
          <ac:chgData name="Rochelle Lazaro" userId="be85c893-0310-4d95-9a54-431ba4002bbe" providerId="ADAL" clId="{A09E691D-677B-4FAF-B086-BFB262993D36}" dt="2025-09-03T12:11:29.479" v="82" actId="1076"/>
          <ac:spMkLst>
            <pc:docMk/>
            <pc:sldMk cId="119494606" sldId="296"/>
            <ac:spMk id="4" creationId="{BA109D93-82A6-A5FF-35D8-545D3980A56A}"/>
          </ac:spMkLst>
        </pc:spChg>
      </pc:sldChg>
      <pc:sldChg chg="modSp mod">
        <pc:chgData name="Rochelle Lazaro" userId="be85c893-0310-4d95-9a54-431ba4002bbe" providerId="ADAL" clId="{A09E691D-677B-4FAF-B086-BFB262993D36}" dt="2025-09-03T12:10:19.673" v="62" actId="1076"/>
        <pc:sldMkLst>
          <pc:docMk/>
          <pc:sldMk cId="4088991515" sldId="297"/>
        </pc:sldMkLst>
        <pc:spChg chg="mod">
          <ac:chgData name="Rochelle Lazaro" userId="be85c893-0310-4d95-9a54-431ba4002bbe" providerId="ADAL" clId="{A09E691D-677B-4FAF-B086-BFB262993D36}" dt="2025-09-03T12:10:19.673" v="62" actId="1076"/>
          <ac:spMkLst>
            <pc:docMk/>
            <pc:sldMk cId="4088991515" sldId="297"/>
            <ac:spMk id="2" creationId="{66B3273D-D084-7F97-EE20-0250E087B73D}"/>
          </ac:spMkLst>
        </pc:spChg>
        <pc:spChg chg="mod">
          <ac:chgData name="Rochelle Lazaro" userId="be85c893-0310-4d95-9a54-431ba4002bbe" providerId="ADAL" clId="{A09E691D-677B-4FAF-B086-BFB262993D36}" dt="2025-09-03T12:10:14.641" v="60" actId="1076"/>
          <ac:spMkLst>
            <pc:docMk/>
            <pc:sldMk cId="4088991515" sldId="297"/>
            <ac:spMk id="3" creationId="{A7244DC8-F4F0-3308-F64F-CFF7BE201CC2}"/>
          </ac:spMkLst>
        </pc:spChg>
        <pc:spChg chg="mod">
          <ac:chgData name="Rochelle Lazaro" userId="be85c893-0310-4d95-9a54-431ba4002bbe" providerId="ADAL" clId="{A09E691D-677B-4FAF-B086-BFB262993D36}" dt="2025-09-03T12:10:17.168" v="61" actId="1076"/>
          <ac:spMkLst>
            <pc:docMk/>
            <pc:sldMk cId="4088991515" sldId="297"/>
            <ac:spMk id="4" creationId="{3448CCD3-05AC-C8BD-222A-0F28225F57A2}"/>
          </ac:spMkLst>
        </pc:spChg>
      </pc:sldChg>
      <pc:sldChg chg="modSp mod">
        <pc:chgData name="Rochelle Lazaro" userId="be85c893-0310-4d95-9a54-431ba4002bbe" providerId="ADAL" clId="{A09E691D-677B-4FAF-B086-BFB262993D36}" dt="2025-09-03T12:10:31.246" v="65" actId="1076"/>
        <pc:sldMkLst>
          <pc:docMk/>
          <pc:sldMk cId="1669504774" sldId="298"/>
        </pc:sldMkLst>
        <pc:spChg chg="mod">
          <ac:chgData name="Rochelle Lazaro" userId="be85c893-0310-4d95-9a54-431ba4002bbe" providerId="ADAL" clId="{A09E691D-677B-4FAF-B086-BFB262993D36}" dt="2025-09-03T12:10:24.424" v="63" actId="1076"/>
          <ac:spMkLst>
            <pc:docMk/>
            <pc:sldMk cId="1669504774" sldId="298"/>
            <ac:spMk id="2" creationId="{7A9F9050-AD9B-FA09-FFB5-0DFE70B92E78}"/>
          </ac:spMkLst>
        </pc:spChg>
        <pc:spChg chg="mod">
          <ac:chgData name="Rochelle Lazaro" userId="be85c893-0310-4d95-9a54-431ba4002bbe" providerId="ADAL" clId="{A09E691D-677B-4FAF-B086-BFB262993D36}" dt="2025-09-03T12:10:31.246" v="65" actId="1076"/>
          <ac:spMkLst>
            <pc:docMk/>
            <pc:sldMk cId="1669504774" sldId="298"/>
            <ac:spMk id="3" creationId="{4D881351-A8D5-BABC-FD7B-84D762866654}"/>
          </ac:spMkLst>
        </pc:spChg>
        <pc:spChg chg="mod">
          <ac:chgData name="Rochelle Lazaro" userId="be85c893-0310-4d95-9a54-431ba4002bbe" providerId="ADAL" clId="{A09E691D-677B-4FAF-B086-BFB262993D36}" dt="2025-09-03T12:10:26.864" v="64" actId="1076"/>
          <ac:spMkLst>
            <pc:docMk/>
            <pc:sldMk cId="1669504774" sldId="298"/>
            <ac:spMk id="4" creationId="{D3F3FCE1-02CC-42C5-2D67-40020B4A2B1B}"/>
          </ac:spMkLst>
        </pc:spChg>
      </pc:sldChg>
      <pc:sldChg chg="modSp mod">
        <pc:chgData name="Rochelle Lazaro" userId="be85c893-0310-4d95-9a54-431ba4002bbe" providerId="ADAL" clId="{A09E691D-677B-4FAF-B086-BFB262993D36}" dt="2025-09-03T12:10:38.280" v="67" actId="1076"/>
        <pc:sldMkLst>
          <pc:docMk/>
          <pc:sldMk cId="1510538744" sldId="299"/>
        </pc:sldMkLst>
        <pc:spChg chg="mod">
          <ac:chgData name="Rochelle Lazaro" userId="be85c893-0310-4d95-9a54-431ba4002bbe" providerId="ADAL" clId="{A09E691D-677B-4FAF-B086-BFB262993D36}" dt="2025-09-03T12:10:38.280" v="67" actId="1076"/>
          <ac:spMkLst>
            <pc:docMk/>
            <pc:sldMk cId="1510538744" sldId="299"/>
            <ac:spMk id="2" creationId="{268DB199-9333-25F3-7D58-DE5ECC8EC067}"/>
          </ac:spMkLst>
        </pc:spChg>
        <pc:spChg chg="mod">
          <ac:chgData name="Rochelle Lazaro" userId="be85c893-0310-4d95-9a54-431ba4002bbe" providerId="ADAL" clId="{A09E691D-677B-4FAF-B086-BFB262993D36}" dt="2025-09-03T12:10:36.568" v="66" actId="1076"/>
          <ac:spMkLst>
            <pc:docMk/>
            <pc:sldMk cId="1510538744" sldId="299"/>
            <ac:spMk id="3" creationId="{B75A619A-AC89-7D84-8EDA-6FBB90E112CF}"/>
          </ac:spMkLst>
        </pc:spChg>
      </pc:sldChg>
      <pc:sldChg chg="modSp mod">
        <pc:chgData name="Rochelle Lazaro" userId="be85c893-0310-4d95-9a54-431ba4002bbe" providerId="ADAL" clId="{A09E691D-677B-4FAF-B086-BFB262993D36}" dt="2025-09-03T12:10:43.752" v="69" actId="14100"/>
        <pc:sldMkLst>
          <pc:docMk/>
          <pc:sldMk cId="641026918" sldId="301"/>
        </pc:sldMkLst>
        <pc:picChg chg="mod">
          <ac:chgData name="Rochelle Lazaro" userId="be85c893-0310-4d95-9a54-431ba4002bbe" providerId="ADAL" clId="{A09E691D-677B-4FAF-B086-BFB262993D36}" dt="2025-09-03T12:10:43.752" v="69" actId="14100"/>
          <ac:picMkLst>
            <pc:docMk/>
            <pc:sldMk cId="641026918" sldId="301"/>
            <ac:picMk id="6" creationId="{B269B4ED-509F-2216-9A93-DDE9D4B652C1}"/>
          </ac:picMkLst>
        </pc:picChg>
      </pc:sldChg>
      <pc:sldChg chg="modSp mod">
        <pc:chgData name="Rochelle Lazaro" userId="be85c893-0310-4d95-9a54-431ba4002bbe" providerId="ADAL" clId="{A09E691D-677B-4FAF-B086-BFB262993D36}" dt="2025-09-03T12:10:58.352" v="73" actId="1076"/>
        <pc:sldMkLst>
          <pc:docMk/>
          <pc:sldMk cId="3724633968" sldId="302"/>
        </pc:sldMkLst>
        <pc:picChg chg="mod">
          <ac:chgData name="Rochelle Lazaro" userId="be85c893-0310-4d95-9a54-431ba4002bbe" providerId="ADAL" clId="{A09E691D-677B-4FAF-B086-BFB262993D36}" dt="2025-09-03T12:10:49.721" v="70" actId="1076"/>
          <ac:picMkLst>
            <pc:docMk/>
            <pc:sldMk cId="3724633968" sldId="302"/>
            <ac:picMk id="6" creationId="{113C81F7-D087-CD8D-EF8D-B6CE0E1781EA}"/>
          </ac:picMkLst>
        </pc:picChg>
        <pc:picChg chg="mod">
          <ac:chgData name="Rochelle Lazaro" userId="be85c893-0310-4d95-9a54-431ba4002bbe" providerId="ADAL" clId="{A09E691D-677B-4FAF-B086-BFB262993D36}" dt="2025-09-03T12:10:58.352" v="73" actId="1076"/>
          <ac:picMkLst>
            <pc:docMk/>
            <pc:sldMk cId="3724633968" sldId="302"/>
            <ac:picMk id="8" creationId="{4E36BC83-17CC-DEB3-C2C3-AB049F3FB0E5}"/>
          </ac:picMkLst>
        </pc:picChg>
      </pc:sldChg>
      <pc:sldChg chg="modSp mod">
        <pc:chgData name="Rochelle Lazaro" userId="be85c893-0310-4d95-9a54-431ba4002bbe" providerId="ADAL" clId="{A09E691D-677B-4FAF-B086-BFB262993D36}" dt="2025-09-03T12:11:01.695" v="74" actId="1076"/>
        <pc:sldMkLst>
          <pc:docMk/>
          <pc:sldMk cId="2152017138" sldId="303"/>
        </pc:sldMkLst>
        <pc:picChg chg="mod">
          <ac:chgData name="Rochelle Lazaro" userId="be85c893-0310-4d95-9a54-431ba4002bbe" providerId="ADAL" clId="{A09E691D-677B-4FAF-B086-BFB262993D36}" dt="2025-09-03T12:11:01.695" v="74" actId="1076"/>
          <ac:picMkLst>
            <pc:docMk/>
            <pc:sldMk cId="2152017138" sldId="303"/>
            <ac:picMk id="6" creationId="{FA3D169D-0E76-7674-D0F2-2E3833C2FB70}"/>
          </ac:picMkLst>
        </pc:picChg>
      </pc:sldChg>
      <pc:sldChg chg="modSp mod">
        <pc:chgData name="Rochelle Lazaro" userId="be85c893-0310-4d95-9a54-431ba4002bbe" providerId="ADAL" clId="{A09E691D-677B-4FAF-B086-BFB262993D36}" dt="2025-09-03T12:11:05.089" v="75" actId="1076"/>
        <pc:sldMkLst>
          <pc:docMk/>
          <pc:sldMk cId="1943410617" sldId="304"/>
        </pc:sldMkLst>
        <pc:picChg chg="mod">
          <ac:chgData name="Rochelle Lazaro" userId="be85c893-0310-4d95-9a54-431ba4002bbe" providerId="ADAL" clId="{A09E691D-677B-4FAF-B086-BFB262993D36}" dt="2025-09-03T12:11:05.089" v="75" actId="1076"/>
          <ac:picMkLst>
            <pc:docMk/>
            <pc:sldMk cId="1943410617" sldId="304"/>
            <ac:picMk id="6" creationId="{12FAA9EC-30C9-C012-5B49-6CD42AA76521}"/>
          </ac:picMkLst>
        </pc:picChg>
      </pc:sldChg>
      <pc:sldChg chg="modSp mod">
        <pc:chgData name="Rochelle Lazaro" userId="be85c893-0310-4d95-9a54-431ba4002bbe" providerId="ADAL" clId="{A09E691D-677B-4FAF-B086-BFB262993D36}" dt="2025-09-03T12:09:45.784" v="53" actId="14100"/>
        <pc:sldMkLst>
          <pc:docMk/>
          <pc:sldMk cId="2891980047" sldId="306"/>
        </pc:sldMkLst>
        <pc:picChg chg="mod">
          <ac:chgData name="Rochelle Lazaro" userId="be85c893-0310-4d95-9a54-431ba4002bbe" providerId="ADAL" clId="{A09E691D-677B-4FAF-B086-BFB262993D36}" dt="2025-09-03T12:09:45.784" v="53" actId="14100"/>
          <ac:picMkLst>
            <pc:docMk/>
            <pc:sldMk cId="2891980047" sldId="306"/>
            <ac:picMk id="3" creationId="{394D7E96-AD23-6D42-735E-770847212F0C}"/>
          </ac:picMkLst>
        </pc:picChg>
      </pc:sldChg>
      <pc:sldChg chg="modSp mod">
        <pc:chgData name="Rochelle Lazaro" userId="be85c893-0310-4d95-9a54-431ba4002bbe" providerId="ADAL" clId="{A09E691D-677B-4FAF-B086-BFB262993D36}" dt="2025-09-03T12:09:51.440" v="55" actId="14100"/>
        <pc:sldMkLst>
          <pc:docMk/>
          <pc:sldMk cId="3244438471" sldId="307"/>
        </pc:sldMkLst>
        <pc:picChg chg="mod">
          <ac:chgData name="Rochelle Lazaro" userId="be85c893-0310-4d95-9a54-431ba4002bbe" providerId="ADAL" clId="{A09E691D-677B-4FAF-B086-BFB262993D36}" dt="2025-09-03T12:09:51.440" v="55" actId="14100"/>
          <ac:picMkLst>
            <pc:docMk/>
            <pc:sldMk cId="3244438471" sldId="307"/>
            <ac:picMk id="3" creationId="{71337EAD-6590-4F29-3813-C1541B135523}"/>
          </ac:picMkLst>
        </pc:picChg>
      </pc:sldChg>
      <pc:sldChg chg="modSp mod">
        <pc:chgData name="Rochelle Lazaro" userId="be85c893-0310-4d95-9a54-431ba4002bbe" providerId="ADAL" clId="{A09E691D-677B-4FAF-B086-BFB262993D36}" dt="2025-09-03T12:11:11.424" v="77" actId="1076"/>
        <pc:sldMkLst>
          <pc:docMk/>
          <pc:sldMk cId="3134594987" sldId="308"/>
        </pc:sldMkLst>
        <pc:picChg chg="mod">
          <ac:chgData name="Rochelle Lazaro" userId="be85c893-0310-4d95-9a54-431ba4002bbe" providerId="ADAL" clId="{A09E691D-677B-4FAF-B086-BFB262993D36}" dt="2025-09-03T12:11:09.152" v="76" actId="1076"/>
          <ac:picMkLst>
            <pc:docMk/>
            <pc:sldMk cId="3134594987" sldId="308"/>
            <ac:picMk id="6" creationId="{6A434A0C-DE3D-26F3-1550-73345650AB74}"/>
          </ac:picMkLst>
        </pc:picChg>
        <pc:picChg chg="mod">
          <ac:chgData name="Rochelle Lazaro" userId="be85c893-0310-4d95-9a54-431ba4002bbe" providerId="ADAL" clId="{A09E691D-677B-4FAF-B086-BFB262993D36}" dt="2025-09-03T12:11:11.424" v="77" actId="1076"/>
          <ac:picMkLst>
            <pc:docMk/>
            <pc:sldMk cId="3134594987" sldId="308"/>
            <ac:picMk id="12" creationId="{E259034E-44C4-A4DF-D035-A17B329D1E54}"/>
          </ac:picMkLst>
        </pc:picChg>
      </pc:sldChg>
      <pc:sldChg chg="modSp mod">
        <pc:chgData name="Rochelle Lazaro" userId="be85c893-0310-4d95-9a54-431ba4002bbe" providerId="ADAL" clId="{A09E691D-677B-4FAF-B086-BFB262993D36}" dt="2025-09-03T12:11:14.895" v="78" actId="1076"/>
        <pc:sldMkLst>
          <pc:docMk/>
          <pc:sldMk cId="1186624468" sldId="309"/>
        </pc:sldMkLst>
        <pc:picChg chg="mod">
          <ac:chgData name="Rochelle Lazaro" userId="be85c893-0310-4d95-9a54-431ba4002bbe" providerId="ADAL" clId="{A09E691D-677B-4FAF-B086-BFB262993D36}" dt="2025-09-03T12:11:14.895" v="78" actId="1076"/>
          <ac:picMkLst>
            <pc:docMk/>
            <pc:sldMk cId="1186624468" sldId="309"/>
            <ac:picMk id="5" creationId="{ADA19A32-BE28-7E45-042E-4635F9BA26B2}"/>
          </ac:picMkLst>
        </pc:picChg>
      </pc:sldChg>
      <pc:sldChg chg="modSp mod">
        <pc:chgData name="Rochelle Lazaro" userId="be85c893-0310-4d95-9a54-431ba4002bbe" providerId="ADAL" clId="{A09E691D-677B-4FAF-B086-BFB262993D36}" dt="2025-09-03T12:11:17.639" v="79" actId="1076"/>
        <pc:sldMkLst>
          <pc:docMk/>
          <pc:sldMk cId="2186844528" sldId="310"/>
        </pc:sldMkLst>
        <pc:picChg chg="mod">
          <ac:chgData name="Rochelle Lazaro" userId="be85c893-0310-4d95-9a54-431ba4002bbe" providerId="ADAL" clId="{A09E691D-677B-4FAF-B086-BFB262993D36}" dt="2025-09-03T12:11:17.639" v="79" actId="1076"/>
          <ac:picMkLst>
            <pc:docMk/>
            <pc:sldMk cId="2186844528" sldId="310"/>
            <ac:picMk id="6" creationId="{B8C1EC01-DF64-84CB-6AF3-DF8B837C4F04}"/>
          </ac:picMkLst>
        </pc:picChg>
      </pc:sldChg>
      <pc:sldChg chg="modSp mod">
        <pc:chgData name="Rochelle Lazaro" userId="be85c893-0310-4d95-9a54-431ba4002bbe" providerId="ADAL" clId="{A09E691D-677B-4FAF-B086-BFB262993D36}" dt="2025-09-03T12:11:44.728" v="87" actId="1076"/>
        <pc:sldMkLst>
          <pc:docMk/>
          <pc:sldMk cId="940583534" sldId="311"/>
        </pc:sldMkLst>
        <pc:picChg chg="mod">
          <ac:chgData name="Rochelle Lazaro" userId="be85c893-0310-4d95-9a54-431ba4002bbe" providerId="ADAL" clId="{A09E691D-677B-4FAF-B086-BFB262993D36}" dt="2025-09-03T12:11:43.176" v="86" actId="1076"/>
          <ac:picMkLst>
            <pc:docMk/>
            <pc:sldMk cId="940583534" sldId="311"/>
            <ac:picMk id="4" creationId="{C714060F-E422-ECD8-CF41-831ACDAA5279}"/>
          </ac:picMkLst>
        </pc:picChg>
        <pc:picChg chg="mod">
          <ac:chgData name="Rochelle Lazaro" userId="be85c893-0310-4d95-9a54-431ba4002bbe" providerId="ADAL" clId="{A09E691D-677B-4FAF-B086-BFB262993D36}" dt="2025-09-03T12:11:44.728" v="87" actId="1076"/>
          <ac:picMkLst>
            <pc:docMk/>
            <pc:sldMk cId="940583534" sldId="311"/>
            <ac:picMk id="6" creationId="{4A6BF95A-6FEA-AA1A-DDE7-9C624869A6EC}"/>
          </ac:picMkLst>
        </pc:picChg>
      </pc:sldChg>
      <pc:sldChg chg="modSp mod">
        <pc:chgData name="Rochelle Lazaro" userId="be85c893-0310-4d95-9a54-431ba4002bbe" providerId="ADAL" clId="{A09E691D-677B-4FAF-B086-BFB262993D36}" dt="2025-09-03T12:11:51.304" v="89" actId="1076"/>
        <pc:sldMkLst>
          <pc:docMk/>
          <pc:sldMk cId="3619867657" sldId="312"/>
        </pc:sldMkLst>
        <pc:picChg chg="mod">
          <ac:chgData name="Rochelle Lazaro" userId="be85c893-0310-4d95-9a54-431ba4002bbe" providerId="ADAL" clId="{A09E691D-677B-4FAF-B086-BFB262993D36}" dt="2025-09-03T12:11:48.687" v="88" actId="1076"/>
          <ac:picMkLst>
            <pc:docMk/>
            <pc:sldMk cId="3619867657" sldId="312"/>
            <ac:picMk id="5" creationId="{51AA73A5-39DF-3220-232A-1481CCDA0D63}"/>
          </ac:picMkLst>
        </pc:picChg>
        <pc:picChg chg="mod">
          <ac:chgData name="Rochelle Lazaro" userId="be85c893-0310-4d95-9a54-431ba4002bbe" providerId="ADAL" clId="{A09E691D-677B-4FAF-B086-BFB262993D36}" dt="2025-09-03T12:11:51.304" v="89" actId="1076"/>
          <ac:picMkLst>
            <pc:docMk/>
            <pc:sldMk cId="3619867657" sldId="312"/>
            <ac:picMk id="7" creationId="{86817F04-649B-4789-5DCD-4489AAE45665}"/>
          </ac:picMkLst>
        </pc:picChg>
      </pc:sldChg>
      <pc:sldMasterChg chg="setBg modSldLayout">
        <pc:chgData name="Rochelle Lazaro" userId="be85c893-0310-4d95-9a54-431ba4002bbe" providerId="ADAL" clId="{A09E691D-677B-4FAF-B086-BFB262993D36}" dt="2025-09-03T12:07:45.640" v="27"/>
        <pc:sldMasterMkLst>
          <pc:docMk/>
          <pc:sldMasterMk cId="1098288027" sldId="2147483648"/>
        </pc:sldMasterMkLst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3218024385" sldId="2147483649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1326448769" sldId="2147483650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3427549287" sldId="2147483651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416542683" sldId="2147483652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3399107041" sldId="2147483653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3605193047" sldId="2147483654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1391744016" sldId="2147483655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3420108969" sldId="2147483656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882659498" sldId="2147483657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4053691317" sldId="2147483658"/>
          </pc:sldLayoutMkLst>
        </pc:sldLayoutChg>
        <pc:sldLayoutChg chg="setBg">
          <pc:chgData name="Rochelle Lazaro" userId="be85c893-0310-4d95-9a54-431ba4002bbe" providerId="ADAL" clId="{A09E691D-677B-4FAF-B086-BFB262993D36}" dt="2025-09-03T12:07:45.640" v="27"/>
          <pc:sldLayoutMkLst>
            <pc:docMk/>
            <pc:sldMasterMk cId="1098288027" sldId="2147483648"/>
            <pc:sldLayoutMk cId="389053144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CF8D4-4B93-E246-8E3E-44E2E7A9845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5ADE1-8A48-6640-9954-0D9A997E6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5ADE1-8A48-6640-9954-0D9A997E65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842D-95F5-6238-A17F-29FABA84F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2CFD3-2BA3-4F80-97CE-5304F587F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57093-7A9E-7E29-00F2-CF9F4678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0414E-40FE-8FD0-D531-7A3B08C5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8AC1-C069-A60C-B393-2104727F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2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04E3-4207-0765-968D-5A97D803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95E1A-7A05-6242-4CE2-567FE1639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769C9-66A3-2A23-3AC2-3CD3DCD8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2E19A-AACB-1F6F-C277-1755C159D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B946-1F83-6374-E5C2-66E89D5B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29764-A63C-FAAB-2C60-151554100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781A3-3023-4E8E-B4FC-040270FE5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B808-3701-D49A-2DA0-42C4E1B8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FFC69-C32C-0E12-9591-A298A312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744-1EB8-9A23-636F-12676D46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3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1607-5C07-E78C-1DB4-51A4C400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6C21A-1656-EA51-36F9-7D6C51127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B0D27-549D-C4BE-0656-4AA62146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DACC5-688C-C124-283D-834B5E6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22C00-8DCC-74E3-5C11-A21B37FD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4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E2F7-1A7D-E1FE-3F06-F9373DB6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8208-051E-AEFC-56DC-987B630EF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D9C8-1762-FF39-8EFF-B9CF1819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1FB1-4412-AF22-D512-4B3CF60B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B13AC-B9E4-5E02-1742-E1BEC9B8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2A075-1B9B-78B2-BE6B-F7A45ACF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225D-9CD1-64AF-642E-6874D1491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27A67-3C76-134D-ADB4-9AE0CCE5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16307-96E7-81B8-6BEE-4AE238E52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EBFFB-3649-1C92-B705-F2ED6AB6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33290-E0F2-03C8-6DF4-C26A3513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A88D-DC13-FE0F-88E4-C3077E81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0C56F-3731-48E4-0D3E-652FC81D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61420-C346-030A-8650-ECA616CFC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48902-A189-0ADA-5CE8-C4714755B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8DAAB-9F4B-0C6F-034A-A713BDEDC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93FF8D-67AC-5811-F216-EFED8219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4443E0-4F76-FEC3-CE48-DDEE0D2E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27A062-587C-04FA-8EC7-9703F0AF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CCBD-03B8-0C5C-1A0F-5BFBE375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0ECD2-63AE-1484-FFFF-FFFD4B69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4FE22-BE4E-565D-C99E-FC6C6DCC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2D24B-C231-83A5-A7B4-9534E9C6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9AB394-AADD-4E07-7596-550AD015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6DB9C-FF5F-3293-C354-ECF49352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0C554-02C4-21C0-BD97-692E111A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4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657B-D590-6FB5-0B08-3AFA7A88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ED328-4214-A269-B031-A9A1068E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22307-9184-42C8-ECB2-582F8828F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4422E-699C-BC6A-D3BC-DB0E71C1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F3DF-4457-5CC7-4558-1536BCD2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0475E-3488-01CF-01D9-E0905E27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B421-8202-678F-F276-A055C5C0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B3B35-6836-517F-2F97-D6CE2E779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3D101-7B57-4038-03CC-8A060E036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BE202-8BF0-4E00-2B5D-8B99F5A5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97BCD-8488-2C04-F1B1-B0210DEC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C04F-A210-7DD8-BAB6-F82C6E9F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5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C4DDCD-E8CF-F292-7564-5DDCC7A6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FEB01-A861-F032-26A2-0C6262FFC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ED9CC-842D-2145-FAEE-68B10CF45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D4262C-84BA-044F-9E89-EC17B9C6C5B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F762D-B9BB-413D-1FB4-32B024C6A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C17AF-4B73-4611-A868-9595D41ED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B782F7-B30C-7C4D-AB80-CAEF872E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1083-AAEA-A392-3AEE-45298B9E5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3119"/>
            <a:ext cx="9144000" cy="2387600"/>
          </a:xfrm>
        </p:spPr>
        <p:txBody>
          <a:bodyPr/>
          <a:lstStyle/>
          <a:p>
            <a:r>
              <a:rPr lang="en-US" dirty="0"/>
              <a:t>Webinar for the new Leaving Certificate Biology Teachers </a:t>
            </a:r>
          </a:p>
        </p:txBody>
      </p:sp>
    </p:spTree>
    <p:extLst>
      <p:ext uri="{BB962C8B-B14F-4D97-AF65-F5344CB8AC3E}">
        <p14:creationId xmlns:p14="http://schemas.microsoft.com/office/powerpoint/2010/main" val="48671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C9BF4-F76C-3A89-AA05-F356182A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dna and dna&#10;&#10;AI-generated content may be incorrect.">
            <a:extLst>
              <a:ext uri="{FF2B5EF4-FFF2-40B4-BE49-F238E27FC236}">
                <a16:creationId xmlns:a16="http://schemas.microsoft.com/office/drawing/2014/main" id="{C09634C3-F302-246E-8E7D-3AC30EC23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924"/>
          </a:xfrm>
        </p:spPr>
      </p:pic>
    </p:spTree>
    <p:extLst>
      <p:ext uri="{BB962C8B-B14F-4D97-AF65-F5344CB8AC3E}">
        <p14:creationId xmlns:p14="http://schemas.microsoft.com/office/powerpoint/2010/main" val="394994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3EFB-0C7A-E64E-9FC0-BD203801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686BE-B3E1-EBDB-6E56-1739AAE6D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0952"/>
          </a:xfrm>
        </p:spPr>
      </p:pic>
    </p:spTree>
    <p:extLst>
      <p:ext uri="{BB962C8B-B14F-4D97-AF65-F5344CB8AC3E}">
        <p14:creationId xmlns:p14="http://schemas.microsoft.com/office/powerpoint/2010/main" val="86800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3E57-68AE-1DB7-F9A2-C56826E7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9475EC-6B5E-569F-EE14-9DAFBE379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790"/>
          </a:xfrm>
        </p:spPr>
      </p:pic>
    </p:spTree>
    <p:extLst>
      <p:ext uri="{BB962C8B-B14F-4D97-AF65-F5344CB8AC3E}">
        <p14:creationId xmlns:p14="http://schemas.microsoft.com/office/powerpoint/2010/main" val="266197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DDC0-6FD4-D15F-9832-D5EA6091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787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Flashcards / interactive quiz 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55A724-1CB1-5B1F-DBE6-EE182E3EB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24479"/>
            <a:ext cx="594885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52166-FB2D-815E-032E-01ACC5C78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05" y="1924479"/>
            <a:ext cx="54366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8B15-FB39-3FCA-2A0A-572034ED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8" y="1929005"/>
            <a:ext cx="10515600" cy="1325563"/>
          </a:xfrm>
        </p:spPr>
        <p:txBody>
          <a:bodyPr/>
          <a:lstStyle/>
          <a:p>
            <a:r>
              <a:rPr lang="en-US" b="1" dirty="0"/>
              <a:t>Chapter Quiz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144C8C-E359-8F09-54B5-F9DDD77E8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7077" y="204836"/>
            <a:ext cx="6262240" cy="6448328"/>
          </a:xfrm>
        </p:spPr>
      </p:pic>
    </p:spTree>
    <p:extLst>
      <p:ext uri="{BB962C8B-B14F-4D97-AF65-F5344CB8AC3E}">
        <p14:creationId xmlns:p14="http://schemas.microsoft.com/office/powerpoint/2010/main" val="217422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F763-9EF7-3026-D7DF-1C20302C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Chapter Quiz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BC54-5EFB-C790-C124-360C7F7B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07" y="1491046"/>
            <a:ext cx="9572186" cy="48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1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CBBA-4EBB-A10B-39F7-D433CEEC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Chapter Quiz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73808-699F-1B56-B765-C9110D868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26" y="1822096"/>
            <a:ext cx="5318201" cy="4326456"/>
          </a:xfrm>
        </p:spPr>
      </p:pic>
      <p:pic>
        <p:nvPicPr>
          <p:cNvPr id="6" name="Picture 5" descr="A paper with text on it&#10;&#10;AI-generated content may be incorrect.">
            <a:extLst>
              <a:ext uri="{FF2B5EF4-FFF2-40B4-BE49-F238E27FC236}">
                <a16:creationId xmlns:a16="http://schemas.microsoft.com/office/drawing/2014/main" id="{FB1CD8D6-8E8D-4B41-A295-6D762CBE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38" y="1690688"/>
            <a:ext cx="5681936" cy="49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75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2C77-E635-E128-B100-90616F3B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aper with lines and text&#10;&#10;AI-generated content may be incorrect.">
            <a:extLst>
              <a:ext uri="{FF2B5EF4-FFF2-40B4-BE49-F238E27FC236}">
                <a16:creationId xmlns:a16="http://schemas.microsoft.com/office/drawing/2014/main" id="{67ECB4A5-89E7-18D8-2838-97A54ECCD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4615" y="1027906"/>
            <a:ext cx="5917385" cy="5205358"/>
          </a:xfrm>
        </p:spPr>
      </p:pic>
      <p:pic>
        <p:nvPicPr>
          <p:cNvPr id="4" name="Picture 3" descr="A close-up of a cucumber in a bowl&#10;&#10;AI-generated content may be incorrect.">
            <a:extLst>
              <a:ext uri="{FF2B5EF4-FFF2-40B4-BE49-F238E27FC236}">
                <a16:creationId xmlns:a16="http://schemas.microsoft.com/office/drawing/2014/main" id="{68BC3B48-EDC5-5EE5-D1A7-F5D62B1F7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38430" cy="687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4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FCB2-AB73-ADA9-EE4A-1A8084AF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B20FE3-06BE-D1D6-00A8-669922D85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238801" cy="6858000"/>
          </a:xfrm>
        </p:spPr>
      </p:pic>
    </p:spTree>
    <p:extLst>
      <p:ext uri="{BB962C8B-B14F-4D97-AF65-F5344CB8AC3E}">
        <p14:creationId xmlns:p14="http://schemas.microsoft.com/office/powerpoint/2010/main" val="184089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1BAF-F58A-D17E-7469-ABDD4F0B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Chapter Quiz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2D2688-94D7-506F-AC69-465C2A94D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350" y="1886744"/>
            <a:ext cx="10147300" cy="4229100"/>
          </a:xfrm>
        </p:spPr>
      </p:pic>
    </p:spTree>
    <p:extLst>
      <p:ext uri="{BB962C8B-B14F-4D97-AF65-F5344CB8AC3E}">
        <p14:creationId xmlns:p14="http://schemas.microsoft.com/office/powerpoint/2010/main" val="121269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96A33-9034-C8F8-FC13-0BCBAEBB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ED69C-A98E-BFDC-A2E2-EDD592CCA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Animations </a:t>
            </a:r>
          </a:p>
          <a:p>
            <a:r>
              <a:rPr lang="en-US" dirty="0"/>
              <a:t>3D Models </a:t>
            </a:r>
          </a:p>
          <a:p>
            <a:r>
              <a:rPr lang="en-US" dirty="0"/>
              <a:t>Chapter Quiz and Solutions </a:t>
            </a:r>
          </a:p>
          <a:p>
            <a:r>
              <a:rPr lang="en-US" dirty="0"/>
              <a:t>Chapter summary </a:t>
            </a:r>
          </a:p>
          <a:p>
            <a:r>
              <a:rPr lang="en-US" dirty="0"/>
              <a:t>PowerPoints </a:t>
            </a:r>
          </a:p>
          <a:p>
            <a:r>
              <a:rPr lang="en-US" dirty="0"/>
              <a:t>Interactive quiz / Flashcards </a:t>
            </a:r>
          </a:p>
          <a:p>
            <a:r>
              <a:rPr lang="en-US" dirty="0"/>
              <a:t>Investigation Videos </a:t>
            </a:r>
          </a:p>
          <a:p>
            <a:r>
              <a:rPr lang="en-US" dirty="0"/>
              <a:t>Knowledge Checklist </a:t>
            </a:r>
          </a:p>
          <a:p>
            <a:r>
              <a:rPr lang="en-US" dirty="0"/>
              <a:t>Mind Maps </a:t>
            </a:r>
          </a:p>
          <a:p>
            <a:r>
              <a:rPr lang="en-US" dirty="0"/>
              <a:t>Editable lesson plans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99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and numbers&#10;&#10;AI-generated content may be incorrect.">
            <a:extLst>
              <a:ext uri="{FF2B5EF4-FFF2-40B4-BE49-F238E27FC236}">
                <a16:creationId xmlns:a16="http://schemas.microsoft.com/office/drawing/2014/main" id="{C7172513-FB10-628B-B33A-1E26E9F5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9587" cy="6858000"/>
          </a:xfrm>
          <a:prstGeom prst="rect">
            <a:avLst/>
          </a:prstGeom>
        </p:spPr>
      </p:pic>
      <p:pic>
        <p:nvPicPr>
          <p:cNvPr id="5" name="Content Placeholder 5" descr="A screenshot of a graph&#10;&#10;AI-generated content may be incorrect.">
            <a:extLst>
              <a:ext uri="{FF2B5EF4-FFF2-40B4-BE49-F238E27FC236}">
                <a16:creationId xmlns:a16="http://schemas.microsoft.com/office/drawing/2014/main" id="{39A27D95-1702-2375-3C5E-789D93B9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4330"/>
            <a:ext cx="6060329" cy="66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2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graph with numbers and a grid&#10;&#10;AI-generated content may be incorrect.">
            <a:extLst>
              <a:ext uri="{FF2B5EF4-FFF2-40B4-BE49-F238E27FC236}">
                <a16:creationId xmlns:a16="http://schemas.microsoft.com/office/drawing/2014/main" id="{3EF73382-21F5-7C20-F0E7-FCF36F4E8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840" y="167997"/>
            <a:ext cx="6799144" cy="65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ormal pulse&#10;&#10;AI-generated content may be incorrect.">
            <a:extLst>
              <a:ext uri="{FF2B5EF4-FFF2-40B4-BE49-F238E27FC236}">
                <a16:creationId xmlns:a16="http://schemas.microsoft.com/office/drawing/2014/main" id="{3B46EA14-B43A-1CDF-C096-BD69FF5B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5" y="1219200"/>
            <a:ext cx="5155514" cy="4419600"/>
          </a:xfrm>
          <a:prstGeom prst="rect">
            <a:avLst/>
          </a:prstGeom>
        </p:spPr>
      </p:pic>
      <p:pic>
        <p:nvPicPr>
          <p:cNvPr id="5" name="Picture 4" descr="A graph of glucose level&#10;&#10;AI-generated content may be incorrect.">
            <a:extLst>
              <a:ext uri="{FF2B5EF4-FFF2-40B4-BE49-F238E27FC236}">
                <a16:creationId xmlns:a16="http://schemas.microsoft.com/office/drawing/2014/main" id="{C43F3B11-41C9-8576-8BBC-9065BFEB7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039" y="469557"/>
            <a:ext cx="6288816" cy="59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est tube&#10;&#10;AI-generated content may be incorrect.">
            <a:extLst>
              <a:ext uri="{FF2B5EF4-FFF2-40B4-BE49-F238E27FC236}">
                <a16:creationId xmlns:a16="http://schemas.microsoft.com/office/drawing/2014/main" id="{394D7E96-AD23-6D42-735E-770847212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957246"/>
          </a:xfrm>
          <a:prstGeom prst="rect">
            <a:avLst/>
          </a:prstGeom>
        </p:spPr>
      </p:pic>
      <p:pic>
        <p:nvPicPr>
          <p:cNvPr id="5" name="Picture 4" descr="A graph with a red line&#10;&#10;AI-generated content may be incorrect.">
            <a:extLst>
              <a:ext uri="{FF2B5EF4-FFF2-40B4-BE49-F238E27FC236}">
                <a16:creationId xmlns:a16="http://schemas.microsoft.com/office/drawing/2014/main" id="{97C212F9-D581-A921-D593-9A3D0C39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508" y="98854"/>
            <a:ext cx="5395783" cy="65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80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pregnancy and birth&#10;&#10;AI-generated content may be incorrect.">
            <a:extLst>
              <a:ext uri="{FF2B5EF4-FFF2-40B4-BE49-F238E27FC236}">
                <a16:creationId xmlns:a16="http://schemas.microsoft.com/office/drawing/2014/main" id="{71337EAD-6590-4F29-3813-C1541B13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9432" cy="6858000"/>
          </a:xfrm>
          <a:prstGeom prst="rect">
            <a:avLst/>
          </a:prstGeom>
        </p:spPr>
      </p:pic>
      <p:pic>
        <p:nvPicPr>
          <p:cNvPr id="5" name="Picture 4" descr="A graph of growth and dense growth&#10;&#10;AI-generated content may be incorrect.">
            <a:extLst>
              <a:ext uri="{FF2B5EF4-FFF2-40B4-BE49-F238E27FC236}">
                <a16:creationId xmlns:a16="http://schemas.microsoft.com/office/drawing/2014/main" id="{1DAA5446-7A7F-119C-F067-D471DCD5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367" y="812801"/>
            <a:ext cx="5047690" cy="50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38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49EC-9270-0EFD-BAE4-E6A444DEC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Graphs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6F4EF6-B112-CDA1-EB7A-B5C8A4130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886744"/>
            <a:ext cx="10312400" cy="4229100"/>
          </a:xfrm>
        </p:spPr>
      </p:pic>
    </p:spTree>
    <p:extLst>
      <p:ext uri="{BB962C8B-B14F-4D97-AF65-F5344CB8AC3E}">
        <p14:creationId xmlns:p14="http://schemas.microsoft.com/office/powerpoint/2010/main" val="3019208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B2FD-1B63-3C51-F8AA-14C615C1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Graphs</a:t>
            </a:r>
            <a:endParaRPr lang="en-US" dirty="0"/>
          </a:p>
        </p:txBody>
      </p:sp>
      <p:pic>
        <p:nvPicPr>
          <p:cNvPr id="5" name="Content Placeholder 4" descr="A table with a graph&#10;&#10;AI-generated content may be incorrect.">
            <a:extLst>
              <a:ext uri="{FF2B5EF4-FFF2-40B4-BE49-F238E27FC236}">
                <a16:creationId xmlns:a16="http://schemas.microsoft.com/office/drawing/2014/main" id="{CB7E7D87-DD96-B245-9541-AFBA04F4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700" y="1924844"/>
            <a:ext cx="10388600" cy="4152900"/>
          </a:xfrm>
        </p:spPr>
      </p:pic>
    </p:spTree>
    <p:extLst>
      <p:ext uri="{BB962C8B-B14F-4D97-AF65-F5344CB8AC3E}">
        <p14:creationId xmlns:p14="http://schemas.microsoft.com/office/powerpoint/2010/main" val="161708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4778-A218-071B-0239-80B6D7B3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61" y="2305021"/>
            <a:ext cx="10515600" cy="1325563"/>
          </a:xfrm>
        </p:spPr>
        <p:txBody>
          <a:bodyPr/>
          <a:lstStyle/>
          <a:p>
            <a:r>
              <a:rPr lang="en-US" b="1" dirty="0"/>
              <a:t>Investigation</a:t>
            </a:r>
            <a:br>
              <a:rPr lang="en-US" b="1" dirty="0"/>
            </a:br>
            <a:r>
              <a:rPr lang="en-US" b="1" dirty="0"/>
              <a:t>      Video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A0379-96F8-A479-3CFC-DCDBEBA8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647" y="838818"/>
            <a:ext cx="7947414" cy="60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1477C-1197-6492-96A7-BE1FBA6E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59" y="1458986"/>
            <a:ext cx="10515600" cy="1325563"/>
          </a:xfrm>
        </p:spPr>
        <p:txBody>
          <a:bodyPr/>
          <a:lstStyle/>
          <a:p>
            <a:r>
              <a:rPr lang="en-US" b="1" dirty="0"/>
              <a:t>Investigation </a:t>
            </a:r>
            <a:br>
              <a:rPr lang="en-US" b="1" dirty="0"/>
            </a:br>
            <a:r>
              <a:rPr lang="en-US" b="1" dirty="0"/>
              <a:t>      Video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5ECAE-DE35-18D6-19FC-7B32280C9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093" y="365125"/>
            <a:ext cx="7139380" cy="5576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849FB-B0A9-ABC0-6A3A-89487291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71" y="3078485"/>
            <a:ext cx="4265313" cy="28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45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F697D-0516-D2AE-34AE-C3E173D42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273D-D084-7F97-EE20-0250E087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024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Topics no longer on the Leaving Certificate Biology Specification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44DC8-F4F0-3308-F64F-CFF7BE201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647" y="2816938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Gamete formation in plant reproduction </a:t>
            </a:r>
          </a:p>
          <a:p>
            <a:endParaRPr lang="en-US" dirty="0"/>
          </a:p>
          <a:p>
            <a:r>
              <a:rPr lang="en-US" dirty="0"/>
              <a:t>Vegetative propagation </a:t>
            </a:r>
          </a:p>
          <a:p>
            <a:endParaRPr lang="en-US" dirty="0"/>
          </a:p>
          <a:p>
            <a:r>
              <a:rPr lang="en-US" dirty="0"/>
              <a:t>Tropisms </a:t>
            </a:r>
          </a:p>
          <a:p>
            <a:endParaRPr lang="en-US" dirty="0"/>
          </a:p>
          <a:p>
            <a:r>
              <a:rPr lang="en-US" dirty="0"/>
              <a:t>Food storage in plant organs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8CCD3-05AC-C8BD-222A-0F28225F5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6204" y="250666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Senses (eye, ear, skin) </a:t>
            </a:r>
          </a:p>
          <a:p>
            <a:endParaRPr lang="en-US" dirty="0"/>
          </a:p>
          <a:p>
            <a:r>
              <a:rPr lang="en-US" dirty="0"/>
              <a:t>Tissue culture </a:t>
            </a:r>
          </a:p>
          <a:p>
            <a:endParaRPr lang="en-US" dirty="0"/>
          </a:p>
          <a:p>
            <a:r>
              <a:rPr lang="en-US" dirty="0"/>
              <a:t>Lymphatic System </a:t>
            </a:r>
          </a:p>
          <a:p>
            <a:endParaRPr lang="en-US" dirty="0"/>
          </a:p>
          <a:p>
            <a:r>
              <a:rPr lang="en-US" dirty="0"/>
              <a:t>Bone structure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Sexual reproduction in fungi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9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00E6A-E505-8DBE-56C5-671D3E10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5144"/>
            <a:ext cx="3092865" cy="1325563"/>
          </a:xfrm>
        </p:spPr>
        <p:txBody>
          <a:bodyPr/>
          <a:lstStyle/>
          <a:p>
            <a:r>
              <a:rPr lang="en-US" b="1" dirty="0"/>
              <a:t>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43C91-AC18-17A8-33E5-3E455CDFA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545" y="21259"/>
            <a:ext cx="8082455" cy="68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6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642F-FA18-C4EE-F428-E81E3ECC2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9050-AD9B-FA09-FFB5-0DFE70B9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33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Topics added to the Leaving Certificate Specification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1351-A8D5-BABC-FD7B-84D762866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5824"/>
            <a:ext cx="5181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Genome database</a:t>
            </a:r>
          </a:p>
          <a:p>
            <a:r>
              <a:rPr lang="en-US" dirty="0"/>
              <a:t>PCR (polymerase chain reaction) </a:t>
            </a:r>
          </a:p>
          <a:p>
            <a:r>
              <a:rPr lang="en-US" dirty="0"/>
              <a:t>DNA sequencing </a:t>
            </a:r>
          </a:p>
          <a:p>
            <a:r>
              <a:rPr lang="en-US" dirty="0"/>
              <a:t>Microbiome </a:t>
            </a:r>
          </a:p>
          <a:p>
            <a:r>
              <a:rPr lang="en-US" dirty="0"/>
              <a:t>Epigenetics </a:t>
            </a:r>
          </a:p>
          <a:p>
            <a:r>
              <a:rPr lang="en-US" dirty="0"/>
              <a:t>Artificial selection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3FCE1-02CC-42C5-2D67-40020B4A2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82898"/>
            <a:ext cx="5181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Pyramid of biomass</a:t>
            </a:r>
          </a:p>
          <a:p>
            <a:r>
              <a:rPr lang="en-US" dirty="0"/>
              <a:t>J and S population curves</a:t>
            </a:r>
          </a:p>
          <a:p>
            <a:r>
              <a:rPr lang="en-US" dirty="0"/>
              <a:t>Biodiversity </a:t>
            </a:r>
          </a:p>
          <a:p>
            <a:r>
              <a:rPr lang="en-US" dirty="0"/>
              <a:t>Species Diversity Index (Simpson’s diversity index)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04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1D8F-7923-6E19-ECEC-3C565328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B199-9333-25F3-7D58-DE5ECC8E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33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Topics added to the Leaving Certificate Specification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619A-AC89-7D84-8EDA-6FBB90E11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650" y="2714387"/>
            <a:ext cx="9157138" cy="4351338"/>
          </a:xfrm>
        </p:spPr>
        <p:txBody>
          <a:bodyPr>
            <a:normAutofit/>
          </a:bodyPr>
          <a:lstStyle/>
          <a:p>
            <a:r>
              <a:rPr lang="en-US" dirty="0"/>
              <a:t>Endoplasmic reticulum / Golgi apparatus / detailed study of internal structure of mitochondria and chloroplast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Cancer prevention and cancer treatment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Endorphins and dopamine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Classification and Domains of Life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38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8DC6B-CC2E-5AF3-20ED-2B7C8E03D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62B5-5487-FF19-237E-6E3749DE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New investigations added to the Leaving Certificate Specification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3351-94B7-DD89-30CD-FB0A2968E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investigate patterns using a DNA profile </a:t>
            </a:r>
          </a:p>
          <a:p>
            <a:endParaRPr lang="en-US" dirty="0"/>
          </a:p>
          <a:p>
            <a:r>
              <a:rPr lang="en-US" dirty="0"/>
              <a:t>To investigate factors affecting the growth of microorganisms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use classification systems to identify organisms in an ecosystem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investigate factors affecting the rate of transpiration in plants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investigate and compare the structures of insect-pollinated and wind-pollinated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76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2ACB-E87F-3200-0204-2ABDC3923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ist of scientific tests&#10;&#10;AI-generated content may be incorrect.">
            <a:extLst>
              <a:ext uri="{FF2B5EF4-FFF2-40B4-BE49-F238E27FC236}">
                <a16:creationId xmlns:a16="http://schemas.microsoft.com/office/drawing/2014/main" id="{B269B4ED-509F-2216-9A93-DDE9D4B652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83339" cy="6858000"/>
          </a:xfrm>
        </p:spPr>
      </p:pic>
    </p:spTree>
    <p:extLst>
      <p:ext uri="{BB962C8B-B14F-4D97-AF65-F5344CB8AC3E}">
        <p14:creationId xmlns:p14="http://schemas.microsoft.com/office/powerpoint/2010/main" val="641026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64FB8-ECCF-0408-B4EC-D7FB8C121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113C81F7-D087-CD8D-EF8D-B6CE0E1781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4049" y="0"/>
            <a:ext cx="8474459" cy="3827244"/>
          </a:xfr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4E36BC83-17CC-DEB3-C2C3-AB049F3F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90" y="3979676"/>
            <a:ext cx="8173992" cy="28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3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C14AC-B218-26F9-44A1-6C79AB50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FA3D169D-0E76-7674-D0F2-2E3833C2FB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4268" y="1486536"/>
            <a:ext cx="9683463" cy="4909353"/>
          </a:xfrm>
        </p:spPr>
      </p:pic>
    </p:spTree>
    <p:extLst>
      <p:ext uri="{BB962C8B-B14F-4D97-AF65-F5344CB8AC3E}">
        <p14:creationId xmlns:p14="http://schemas.microsoft.com/office/powerpoint/2010/main" val="2152017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7C79E-3712-B38F-693C-09FC62056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paper&#10;&#10;AI-generated content may be incorrect.">
            <a:extLst>
              <a:ext uri="{FF2B5EF4-FFF2-40B4-BE49-F238E27FC236}">
                <a16:creationId xmlns:a16="http://schemas.microsoft.com/office/drawing/2014/main" id="{12FAA9EC-30C9-C012-5B49-6CD42AA765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7251" y="935963"/>
            <a:ext cx="8996856" cy="5922037"/>
          </a:xfrm>
        </p:spPr>
      </p:pic>
    </p:spTree>
    <p:extLst>
      <p:ext uri="{BB962C8B-B14F-4D97-AF65-F5344CB8AC3E}">
        <p14:creationId xmlns:p14="http://schemas.microsoft.com/office/powerpoint/2010/main" val="1943410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test&#10;&#10;AI-generated content may be incorrect.">
            <a:extLst>
              <a:ext uri="{FF2B5EF4-FFF2-40B4-BE49-F238E27FC236}">
                <a16:creationId xmlns:a16="http://schemas.microsoft.com/office/drawing/2014/main" id="{6A434A0C-DE3D-26F3-1550-73345650AB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5517" y="1227566"/>
            <a:ext cx="5570483" cy="5539057"/>
          </a:xfrm>
        </p:spPr>
      </p:pic>
      <p:pic>
        <p:nvPicPr>
          <p:cNvPr id="12" name="Content Placeholder 11" descr="A screenshot of a test tube&#10;&#10;AI-generated content may be incorrect.">
            <a:extLst>
              <a:ext uri="{FF2B5EF4-FFF2-40B4-BE49-F238E27FC236}">
                <a16:creationId xmlns:a16="http://schemas.microsoft.com/office/drawing/2014/main" id="{E259034E-44C4-A4DF-D035-A17B329D1E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8104" y="1189244"/>
            <a:ext cx="5465747" cy="5615699"/>
          </a:xfrm>
        </p:spPr>
      </p:pic>
    </p:spTree>
    <p:extLst>
      <p:ext uri="{BB962C8B-B14F-4D97-AF65-F5344CB8AC3E}">
        <p14:creationId xmlns:p14="http://schemas.microsoft.com/office/powerpoint/2010/main" val="3134594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A close-up of a plate of cucumber&#10;&#10;AI-generated content may be incorrect.">
            <a:extLst>
              <a:ext uri="{FF2B5EF4-FFF2-40B4-BE49-F238E27FC236}">
                <a16:creationId xmlns:a16="http://schemas.microsoft.com/office/drawing/2014/main" id="{ADA19A32-BE28-7E45-042E-4635F9BA2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09" y="225795"/>
            <a:ext cx="5604644" cy="640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24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nk lined paper with a number of lines&#10;&#10;AI-generated content may be incorrect.">
            <a:extLst>
              <a:ext uri="{FF2B5EF4-FFF2-40B4-BE49-F238E27FC236}">
                <a16:creationId xmlns:a16="http://schemas.microsoft.com/office/drawing/2014/main" id="{B8C1EC01-DF64-84CB-6AF3-DF8B837C4F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70140" y="202136"/>
            <a:ext cx="6290564" cy="6592832"/>
          </a:xfrm>
        </p:spPr>
      </p:pic>
    </p:spTree>
    <p:extLst>
      <p:ext uri="{BB962C8B-B14F-4D97-AF65-F5344CB8AC3E}">
        <p14:creationId xmlns:p14="http://schemas.microsoft.com/office/powerpoint/2010/main" val="218684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DC43-8E66-88F4-8B10-08C912DC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13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PowerPoints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F840F-56F9-47A3-7BFD-3AA59D625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151" y="1849737"/>
            <a:ext cx="6211614" cy="49783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95387-826D-2B86-79C0-B0DB16A00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765" y="1849737"/>
            <a:ext cx="5497051" cy="49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70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FDC3-6179-EFA4-2062-FD2214FF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223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What chapters to study in 5</a:t>
            </a:r>
            <a:r>
              <a:rPr lang="en-US" b="1" baseline="30000" dirty="0"/>
              <a:t>th</a:t>
            </a:r>
            <a:r>
              <a:rPr lang="en-US" b="1" dirty="0"/>
              <a:t> year?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1749C-CB8C-E3A2-6874-C1B27FF1EC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September:</a:t>
            </a:r>
          </a:p>
          <a:p>
            <a:r>
              <a:rPr lang="en-IE" dirty="0"/>
              <a:t>Scientific Method </a:t>
            </a:r>
          </a:p>
          <a:p>
            <a:r>
              <a:rPr lang="en-IE" dirty="0"/>
              <a:t>Investigating in Science </a:t>
            </a:r>
          </a:p>
          <a:p>
            <a:r>
              <a:rPr lang="en-IE" dirty="0"/>
              <a:t>The Characteristics of Life </a:t>
            </a:r>
          </a:p>
          <a:p>
            <a:r>
              <a:rPr lang="en-IE" dirty="0"/>
              <a:t>The Unit of Life – The Cell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959CC-AAE6-7276-4ED6-B3340E7284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October: </a:t>
            </a:r>
          </a:p>
          <a:p>
            <a:r>
              <a:rPr lang="en-IE" dirty="0"/>
              <a:t>Biomolecules of Life</a:t>
            </a:r>
            <a:r>
              <a:rPr lang="en-IE" dirty="0">
                <a:effectLst/>
              </a:rPr>
              <a:t> </a:t>
            </a:r>
          </a:p>
          <a:p>
            <a:r>
              <a:rPr lang="en-IE" dirty="0"/>
              <a:t>Transport across membranes</a:t>
            </a:r>
          </a:p>
          <a:p>
            <a:r>
              <a:rPr lang="en-IE" dirty="0">
                <a:effectLst/>
              </a:rPr>
              <a:t>Enzymes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71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54D9-0A34-B192-84A7-0BFB009D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What chapters to study in 5</a:t>
            </a:r>
            <a:r>
              <a:rPr lang="en-US" b="1" baseline="30000" dirty="0"/>
              <a:t>th</a:t>
            </a:r>
            <a:r>
              <a:rPr lang="en-US" b="1" dirty="0"/>
              <a:t> year?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6327-44DA-1B25-B56A-11E4B44088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November: </a:t>
            </a:r>
          </a:p>
          <a:p>
            <a:r>
              <a:rPr lang="en-IE" dirty="0"/>
              <a:t>Cell Division and Cancer</a:t>
            </a:r>
            <a:r>
              <a:rPr lang="en-IE" dirty="0">
                <a:effectLst/>
              </a:rPr>
              <a:t> </a:t>
            </a:r>
          </a:p>
          <a:p>
            <a:r>
              <a:rPr lang="en-IE" dirty="0"/>
              <a:t>The Breathing System</a:t>
            </a:r>
          </a:p>
          <a:p>
            <a:r>
              <a:rPr lang="en-IE" dirty="0"/>
              <a:t>The Digestive System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US" b="1" u="sng" dirty="0"/>
              <a:t>December: </a:t>
            </a:r>
          </a:p>
          <a:p>
            <a:r>
              <a:rPr lang="en-IE" dirty="0"/>
              <a:t>The Circulatory System</a:t>
            </a:r>
          </a:p>
          <a:p>
            <a:r>
              <a:rPr lang="en-IE" dirty="0"/>
              <a:t>Plant Structure and Transport </a:t>
            </a:r>
          </a:p>
          <a:p>
            <a:pPr marL="0" indent="0">
              <a:buNone/>
            </a:pPr>
            <a:endParaRPr lang="en-IE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FC2A2-B857-369B-DE7A-88358FA08E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January:</a:t>
            </a:r>
          </a:p>
          <a:p>
            <a:r>
              <a:rPr lang="en-US" dirty="0"/>
              <a:t>Ecology / Ecosystems and Biodiversity</a:t>
            </a:r>
          </a:p>
          <a:p>
            <a:r>
              <a:rPr lang="en-US" dirty="0"/>
              <a:t>Photosynthesis  </a:t>
            </a:r>
          </a:p>
          <a:p>
            <a:endParaRPr lang="en-IE" dirty="0"/>
          </a:p>
          <a:p>
            <a:pPr marL="0" indent="0">
              <a:buNone/>
            </a:pPr>
            <a:r>
              <a:rPr lang="en-IE" b="1" u="sng" dirty="0"/>
              <a:t>February </a:t>
            </a:r>
          </a:p>
          <a:p>
            <a:r>
              <a:rPr lang="en-IE" dirty="0"/>
              <a:t>Homeostasis</a:t>
            </a:r>
          </a:p>
          <a:p>
            <a:r>
              <a:rPr lang="en-IE" dirty="0"/>
              <a:t>The Nervous System</a:t>
            </a:r>
          </a:p>
          <a:p>
            <a:r>
              <a:rPr lang="en-IE" dirty="0"/>
              <a:t>The Endocrine System</a:t>
            </a:r>
          </a:p>
          <a:p>
            <a:endParaRPr lang="en-IE" dirty="0"/>
          </a:p>
          <a:p>
            <a:endParaRPr lang="en-I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31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08770-E0A7-7827-16C3-7781C414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815974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What chapters to study in 5</a:t>
            </a:r>
            <a:r>
              <a:rPr lang="en-US" b="1" baseline="30000" dirty="0"/>
              <a:t>th</a:t>
            </a:r>
            <a:r>
              <a:rPr lang="en-US" b="1" dirty="0"/>
              <a:t> year?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6D13C-4BB3-6FBD-EFA4-AF79DD874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1537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March: </a:t>
            </a:r>
          </a:p>
          <a:p>
            <a:r>
              <a:rPr lang="en-US" dirty="0"/>
              <a:t>Microorganisms </a:t>
            </a:r>
          </a:p>
          <a:p>
            <a:r>
              <a:rPr lang="en-IE" dirty="0"/>
              <a:t>The Musco-skeletal System</a:t>
            </a:r>
          </a:p>
          <a:p>
            <a:r>
              <a:rPr lang="en-IE" dirty="0"/>
              <a:t>Urinary System</a:t>
            </a:r>
          </a:p>
          <a:p>
            <a:endParaRPr lang="en-IE" dirty="0"/>
          </a:p>
          <a:p>
            <a:pPr marL="0" indent="0">
              <a:buNone/>
            </a:pPr>
            <a:r>
              <a:rPr lang="en-IE" b="1" u="sng" dirty="0"/>
              <a:t>April: </a:t>
            </a:r>
          </a:p>
          <a:p>
            <a:r>
              <a:rPr lang="en-IE" dirty="0"/>
              <a:t>Investigating an Ecosystem </a:t>
            </a:r>
          </a:p>
          <a:p>
            <a:r>
              <a:rPr lang="en-IE" dirty="0"/>
              <a:t>Nutrient Cycling </a:t>
            </a:r>
          </a:p>
          <a:p>
            <a:endParaRPr lang="en-IE" dirty="0"/>
          </a:p>
          <a:p>
            <a:pPr marL="0" indent="0">
              <a:buNone/>
            </a:pPr>
            <a:r>
              <a:rPr lang="en-IE" b="1" dirty="0"/>
              <a:t>May: </a:t>
            </a:r>
          </a:p>
          <a:p>
            <a:pPr marL="0" indent="0">
              <a:buNone/>
            </a:pPr>
            <a:r>
              <a:rPr lang="en-US" dirty="0"/>
              <a:t>Plant Reproduction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09D93-82A6-A5FF-35D8-545D3980A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750" y="2252915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Topics to cover in 6</a:t>
            </a:r>
            <a:r>
              <a:rPr lang="en-US" b="1" baseline="30000" dirty="0"/>
              <a:t>th</a:t>
            </a:r>
            <a:r>
              <a:rPr lang="en-US" b="1" dirty="0"/>
              <a:t> year</a:t>
            </a:r>
          </a:p>
          <a:p>
            <a:r>
              <a:rPr lang="en-US" dirty="0"/>
              <a:t>Respiration</a:t>
            </a:r>
          </a:p>
          <a:p>
            <a:r>
              <a:rPr lang="en-US" dirty="0"/>
              <a:t>Viruses, Classification and the Domains of Life </a:t>
            </a:r>
          </a:p>
          <a:p>
            <a:r>
              <a:rPr lang="en-US" dirty="0"/>
              <a:t>DNA, RNA, protein synthesis and the Genetic Code</a:t>
            </a:r>
          </a:p>
          <a:p>
            <a:r>
              <a:rPr lang="en-US" dirty="0"/>
              <a:t>Genetic Inheritance </a:t>
            </a:r>
          </a:p>
          <a:p>
            <a:r>
              <a:rPr lang="en-US" dirty="0"/>
              <a:t>Evolution </a:t>
            </a:r>
          </a:p>
          <a:p>
            <a:r>
              <a:rPr lang="en-US" dirty="0"/>
              <a:t>Genetic Engineering </a:t>
            </a:r>
          </a:p>
          <a:p>
            <a:r>
              <a:rPr lang="en-US" dirty="0"/>
              <a:t>Immunity </a:t>
            </a:r>
          </a:p>
          <a:p>
            <a:r>
              <a:rPr lang="en-US" dirty="0"/>
              <a:t>Human Reproduction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4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st form with text and images&#10;&#10;AI-generated content may be incorrect.">
            <a:extLst>
              <a:ext uri="{FF2B5EF4-FFF2-40B4-BE49-F238E27FC236}">
                <a16:creationId xmlns:a16="http://schemas.microsoft.com/office/drawing/2014/main" id="{AE46DB82-EF04-DFB4-8DCB-BD1F5447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632" y="618610"/>
            <a:ext cx="8445368" cy="62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78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ined paper&#10;&#10;AI-generated content may be incorrect.">
            <a:extLst>
              <a:ext uri="{FF2B5EF4-FFF2-40B4-BE49-F238E27FC236}">
                <a16:creationId xmlns:a16="http://schemas.microsoft.com/office/drawing/2014/main" id="{C714060F-E422-ECD8-CF41-831ACDAA5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48" y="992025"/>
            <a:ext cx="5771493" cy="5865975"/>
          </a:xfrm>
          <a:prstGeom prst="rect">
            <a:avLst/>
          </a:prstGeom>
        </p:spPr>
      </p:pic>
      <p:pic>
        <p:nvPicPr>
          <p:cNvPr id="6" name="Picture 5" descr="A white lined paper with black text&#10;&#10;AI-generated content may be incorrect.">
            <a:extLst>
              <a:ext uri="{FF2B5EF4-FFF2-40B4-BE49-F238E27FC236}">
                <a16:creationId xmlns:a16="http://schemas.microsoft.com/office/drawing/2014/main" id="{4A6BF95A-6FEA-AA1A-DDE7-9C624869A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98" y="1771133"/>
            <a:ext cx="5904902" cy="49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3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lined paper with black text&#10;&#10;AI-generated content may be incorrect.">
            <a:extLst>
              <a:ext uri="{FF2B5EF4-FFF2-40B4-BE49-F238E27FC236}">
                <a16:creationId xmlns:a16="http://schemas.microsoft.com/office/drawing/2014/main" id="{51AA73A5-39DF-3220-232A-1481CCDA0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80" y="1632346"/>
            <a:ext cx="5332737" cy="4826903"/>
          </a:xfrm>
        </p:spPr>
      </p:pic>
      <p:pic>
        <p:nvPicPr>
          <p:cNvPr id="7" name="Picture 6" descr="A screenshot of a test&#10;&#10;AI-generated content may be incorrect.">
            <a:extLst>
              <a:ext uri="{FF2B5EF4-FFF2-40B4-BE49-F238E27FC236}">
                <a16:creationId xmlns:a16="http://schemas.microsoft.com/office/drawing/2014/main" id="{86817F04-649B-4789-5DCD-4489AAE4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17" y="1243558"/>
            <a:ext cx="6257816" cy="52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67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n a white paper&#10;&#10;AI-generated content may be incorrect.">
            <a:extLst>
              <a:ext uri="{FF2B5EF4-FFF2-40B4-BE49-F238E27FC236}">
                <a16:creationId xmlns:a16="http://schemas.microsoft.com/office/drawing/2014/main" id="{4997E1B9-9614-6048-D8F9-B05EB67CF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" y="1425904"/>
            <a:ext cx="6096000" cy="4006192"/>
          </a:xfrm>
          <a:prstGeom prst="rect">
            <a:avLst/>
          </a:prstGeom>
        </p:spPr>
      </p:pic>
      <p:pic>
        <p:nvPicPr>
          <p:cNvPr id="15" name="Picture 14" descr="A screenshot of a question&#10;&#10;AI-generated content may be incorrect.">
            <a:extLst>
              <a:ext uri="{FF2B5EF4-FFF2-40B4-BE49-F238E27FC236}">
                <a16:creationId xmlns:a16="http://schemas.microsoft.com/office/drawing/2014/main" id="{DA0F7CBC-B270-79D9-3D34-C6D415180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79" y="1314668"/>
            <a:ext cx="5603766" cy="40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22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3A59-7495-0D76-5BED-52087E8D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6"/>
            <a:ext cx="10515600" cy="1325563"/>
          </a:xfrm>
        </p:spPr>
        <p:txBody>
          <a:bodyPr/>
          <a:lstStyle/>
          <a:p>
            <a:r>
              <a:rPr lang="en-US" dirty="0"/>
              <a:t>Link between </a:t>
            </a:r>
            <a:br>
              <a:rPr lang="en-US" dirty="0"/>
            </a:br>
            <a:r>
              <a:rPr lang="en-US" dirty="0"/>
              <a:t>    chapters</a:t>
            </a:r>
          </a:p>
        </p:txBody>
      </p:sp>
      <p:pic>
        <p:nvPicPr>
          <p:cNvPr id="4" name="Picture 3" descr="A paper with red blood cells&#10;&#10;AI-generated content may be incorrect.">
            <a:extLst>
              <a:ext uri="{FF2B5EF4-FFF2-40B4-BE49-F238E27FC236}">
                <a16:creationId xmlns:a16="http://schemas.microsoft.com/office/drawing/2014/main" id="{8BA06BE1-CAD6-12AE-8615-C7E9AD24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24" y="99848"/>
            <a:ext cx="7024489" cy="665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0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A2F7-3745-C7C7-D4BD-B9DBD997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22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PowerPoints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64D7C-0BC2-090F-9EDE-520B1C470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1260" y="1851062"/>
            <a:ext cx="9972768" cy="5006938"/>
          </a:xfrm>
        </p:spPr>
      </p:pic>
    </p:spTree>
    <p:extLst>
      <p:ext uri="{BB962C8B-B14F-4D97-AF65-F5344CB8AC3E}">
        <p14:creationId xmlns:p14="http://schemas.microsoft.com/office/powerpoint/2010/main" val="217585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7084-E163-DCC4-6A45-4F1B9C37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76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Resources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8A0767-E980-ADAD-D779-B19944E07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966" y="2837345"/>
            <a:ext cx="9440068" cy="2278637"/>
          </a:xfrm>
        </p:spPr>
      </p:pic>
    </p:spTree>
    <p:extLst>
      <p:ext uri="{BB962C8B-B14F-4D97-AF65-F5344CB8AC3E}">
        <p14:creationId xmlns:p14="http://schemas.microsoft.com/office/powerpoint/2010/main" val="688336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84BE-CAFE-3498-CC10-6A251051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59" y="2040100"/>
            <a:ext cx="4007265" cy="1325563"/>
          </a:xfrm>
        </p:spPr>
        <p:txBody>
          <a:bodyPr/>
          <a:lstStyle/>
          <a:p>
            <a:r>
              <a:rPr lang="en-US" b="1" dirty="0"/>
              <a:t>Chapter Summary </a:t>
            </a:r>
          </a:p>
        </p:txBody>
      </p:sp>
      <p:pic>
        <p:nvPicPr>
          <p:cNvPr id="5" name="Content Placeholder 4" descr="A list of scientific research&#10;&#10;AI-generated content may be incorrect.">
            <a:extLst>
              <a:ext uri="{FF2B5EF4-FFF2-40B4-BE49-F238E27FC236}">
                <a16:creationId xmlns:a16="http://schemas.microsoft.com/office/drawing/2014/main" id="{35AD7FB5-CA15-754A-9D83-F90F9C4B8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069" y="0"/>
            <a:ext cx="6666965" cy="6858000"/>
          </a:xfrm>
        </p:spPr>
      </p:pic>
    </p:spTree>
    <p:extLst>
      <p:ext uri="{BB962C8B-B14F-4D97-AF65-F5344CB8AC3E}">
        <p14:creationId xmlns:p14="http://schemas.microsoft.com/office/powerpoint/2010/main" val="85212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A42E-01C9-5301-000D-EBC00E6A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568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Knowledge Checklist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65BA47-8469-B0E6-C668-1424F202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605" y="1690688"/>
            <a:ext cx="7138789" cy="5217296"/>
          </a:xfrm>
        </p:spPr>
      </p:pic>
    </p:spTree>
    <p:extLst>
      <p:ext uri="{BB962C8B-B14F-4D97-AF65-F5344CB8AC3E}">
        <p14:creationId xmlns:p14="http://schemas.microsoft.com/office/powerpoint/2010/main" val="27806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6A67-17FA-9FD5-9193-87C97048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19540-65DE-15CA-DC43-02FA916BB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877"/>
            <a:ext cx="12192000" cy="6899190"/>
          </a:xfrm>
        </p:spPr>
      </p:pic>
    </p:spTree>
    <p:extLst>
      <p:ext uri="{BB962C8B-B14F-4D97-AF65-F5344CB8AC3E}">
        <p14:creationId xmlns:p14="http://schemas.microsoft.com/office/powerpoint/2010/main" val="338845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376</Words>
  <Application>Microsoft Office PowerPoint</Application>
  <PresentationFormat>Widescreen</PresentationFormat>
  <Paragraphs>132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Webinar for the new Leaving Certificate Biology Teachers </vt:lpstr>
      <vt:lpstr>Resources </vt:lpstr>
      <vt:lpstr>PowerPoint</vt:lpstr>
      <vt:lpstr>PowerPoints</vt:lpstr>
      <vt:lpstr>PowerPoints </vt:lpstr>
      <vt:lpstr>Resources </vt:lpstr>
      <vt:lpstr>Chapter Summary </vt:lpstr>
      <vt:lpstr>Knowledge Checklist </vt:lpstr>
      <vt:lpstr>PowerPoint Presentation</vt:lpstr>
      <vt:lpstr>PowerPoint Presentation</vt:lpstr>
      <vt:lpstr>PowerPoint Presentation</vt:lpstr>
      <vt:lpstr>PowerPoint Presentation</vt:lpstr>
      <vt:lpstr>Flashcards / interactive quiz </vt:lpstr>
      <vt:lpstr>Chapter Quiz</vt:lpstr>
      <vt:lpstr>Chapter Quiz</vt:lpstr>
      <vt:lpstr>Chapter Quiz</vt:lpstr>
      <vt:lpstr>PowerPoint Presentation</vt:lpstr>
      <vt:lpstr>PowerPoint Presentation</vt:lpstr>
      <vt:lpstr>Chapter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Graphs </vt:lpstr>
      <vt:lpstr>Graphs</vt:lpstr>
      <vt:lpstr>Investigation       Video </vt:lpstr>
      <vt:lpstr>Investigation        Video </vt:lpstr>
      <vt:lpstr>Topics no longer on the Leaving Certificate Biology Specification </vt:lpstr>
      <vt:lpstr>Topics added to the Leaving Certificate Specification </vt:lpstr>
      <vt:lpstr>Topics added to the Leaving Certificate Specification </vt:lpstr>
      <vt:lpstr>New investigations added to the Leaving Certificate Specification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chapters to study in 5th year? </vt:lpstr>
      <vt:lpstr>What chapters to study in 5th year? </vt:lpstr>
      <vt:lpstr>What chapters to study in 5th year? </vt:lpstr>
      <vt:lpstr>PowerPoint Presentation</vt:lpstr>
      <vt:lpstr>PowerPoint Presentation</vt:lpstr>
      <vt:lpstr>PowerPoint Presentation</vt:lpstr>
      <vt:lpstr>PowerPoint Presentation</vt:lpstr>
      <vt:lpstr>Link between      chapters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Wesley Hammond</dc:creator>
  <cp:lastModifiedBy>Rochelle Lazaro</cp:lastModifiedBy>
  <cp:revision>25</cp:revision>
  <dcterms:created xsi:type="dcterms:W3CDTF">2025-08-31T19:57:01Z</dcterms:created>
  <dcterms:modified xsi:type="dcterms:W3CDTF">2025-09-03T12:12:00Z</dcterms:modified>
</cp:coreProperties>
</file>